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309" r:id="rId10"/>
    <p:sldId id="308" r:id="rId11"/>
    <p:sldId id="329" r:id="rId12"/>
    <p:sldId id="314" r:id="rId13"/>
    <p:sldId id="310" r:id="rId14"/>
    <p:sldId id="311" r:id="rId15"/>
    <p:sldId id="312" r:id="rId16"/>
    <p:sldId id="313" r:id="rId17"/>
    <p:sldId id="271" r:id="rId18"/>
    <p:sldId id="279" r:id="rId19"/>
    <p:sldId id="315" r:id="rId20"/>
    <p:sldId id="316" r:id="rId21"/>
    <p:sldId id="317" r:id="rId22"/>
    <p:sldId id="328" r:id="rId23"/>
    <p:sldId id="318" r:id="rId24"/>
    <p:sldId id="319" r:id="rId25"/>
    <p:sldId id="286" r:id="rId26"/>
    <p:sldId id="298" r:id="rId27"/>
    <p:sldId id="297" r:id="rId28"/>
    <p:sldId id="299" r:id="rId29"/>
    <p:sldId id="321" r:id="rId30"/>
    <p:sldId id="300" r:id="rId31"/>
    <p:sldId id="301" r:id="rId32"/>
    <p:sldId id="302" r:id="rId33"/>
    <p:sldId id="323" r:id="rId34"/>
    <p:sldId id="303" r:id="rId35"/>
    <p:sldId id="304" r:id="rId36"/>
    <p:sldId id="305" r:id="rId37"/>
    <p:sldId id="306" r:id="rId38"/>
    <p:sldId id="331" r:id="rId39"/>
    <p:sldId id="332" r:id="rId40"/>
    <p:sldId id="333" r:id="rId41"/>
    <p:sldId id="334" r:id="rId42"/>
    <p:sldId id="33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CD81D-64BA-4DDC-880B-BA3E10C8FD66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60E83-E57F-4376-AD6C-2DE21BEA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4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60E83-E57F-4376-AD6C-2DE21BEA3ED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6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60E83-E57F-4376-AD6C-2DE21BEA3E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49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C111CB-FDBC-4DFD-9D17-51C15A9B8AFE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1BED60-B77D-4898-A8B1-7892AF5D7A8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29718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Класификација реуматских болести 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Запаљенске реуматске болести 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Дегенеративна обољења кичменог стуба и периферних зглобова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715000"/>
            <a:ext cx="6400800" cy="381000"/>
          </a:xfrm>
        </p:spPr>
        <p:txBody>
          <a:bodyPr/>
          <a:lstStyle/>
          <a:p>
            <a:pPr algn="r"/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др Данијела Базић Сретеновић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35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Анамнеза 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Пацијенткиња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С.С. с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тара 52. године,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из Крагујевца,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домаћица,</a:t>
            </a: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Болове 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отоке рамена,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шака 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стопала имала је годину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дана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пре јављања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реуматологу,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Јануара 2013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 године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постављена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Dg Arthritis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rheumatoides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(М05.8),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Јануар 2013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 године долази до појаве артритиса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оба рамена,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RC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зглоба,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MCP, PIP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зглобова обе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шаке,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MTP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PIP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зглобова оба стопала.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931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33600"/>
            <a:ext cx="6934199" cy="4581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89033" y="424934"/>
            <a:ext cx="65405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Шаке пацијенткиње са реуматоидним артритисом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766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381000"/>
            <a:ext cx="8458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endParaRPr lang="sr-Latn-R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Лаб. 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нализе:</a:t>
            </a:r>
          </a:p>
          <a:p>
            <a:pPr lvl="0"/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 72,  </a:t>
            </a:r>
            <a:r>
              <a:rPr lang="sr-Latn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CRP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69.4,  </a:t>
            </a:r>
            <a:r>
              <a:rPr lang="sr-Latn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RF 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154, </a:t>
            </a:r>
            <a:r>
              <a:rPr lang="sr-Latn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anti CCP At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304,</a:t>
            </a:r>
          </a:p>
          <a:p>
            <a:pPr lvl="0"/>
            <a:endParaRPr lang="sr-Cyrl-R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sr-Cyrl-R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Радиографски налаз у тренутку постављања </a:t>
            </a:r>
            <a:r>
              <a:rPr lang="sr-Latn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Dg</a:t>
            </a:r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endParaRPr lang="sr-Latn-R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sr-Latn-R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Tx/>
              <a:buChar char="-"/>
            </a:pPr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присуство 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јукстаартикуларне </a:t>
            </a:r>
            <a:endParaRPr lang="sr-Latn-R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остеопорозе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sr-Latn-R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Tx/>
              <a:buChar char="-"/>
            </a:pPr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присуство </a:t>
            </a:r>
            <a:r>
              <a:rPr lang="sr-Cyrl-R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узура/цисти у карпалним </a:t>
            </a:r>
            <a:endParaRPr lang="sr-Latn-R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sr-Cyrl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костима</a:t>
            </a:r>
            <a:r>
              <a:rPr lang="sr-Latn-R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19400"/>
            <a:ext cx="2763983" cy="382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1782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744" y="411615"/>
            <a:ext cx="8534399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ерапија</a:t>
            </a:r>
            <a:endParaRPr lang="sr-Latn-R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tbl. MTX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1x недељно 3+0+3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више наврата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(2015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., 2017.) повећана доза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TX-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након чега долази до скока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трансаминаза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поремећаја менструалног циклуса 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појаве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GIT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тегоба,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Антималарици примењивани у периоду 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јануара 2013. до јуна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2017.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године када су искључени због промена на очном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дну уочених контролним офталмолошким прегледом,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tbl. Salazopirin a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500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mg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3x2 примењиване 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јула 2017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маја 2018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клиничке ефеикасности а са израженим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GIT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тегобама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Гликокортикоиде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узима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повремено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 ос или и.в.  пулсеве (1x годишње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7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762000"/>
            <a:ext cx="8534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Даљи ток болести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(2016/17/18/19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 години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(2016.) 5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DAS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(2017.) 5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....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DAS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28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5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....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DAS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(2019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5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Радиографске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промене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прогерсији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односу на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RTG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2018. године):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Изражени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знаци остеопорозе, сужени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PIP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карпални простори, ресопрпција главице проксималне фаланге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прста десно и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прста лево, сублуксације, сужење радиокарпалних зглобних простора.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383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09600"/>
            <a:ext cx="8382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Коморбидитети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Остеопороза,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Хипертензија,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Дегенеративни реуматизам (операција оба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левог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колена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у плану операција десног колена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хода уз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помоћ  потпазушне штаке,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Макулопатија.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393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85800"/>
            <a:ext cx="8458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Изазови у вези са лечењем овог болесника</a:t>
            </a:r>
          </a:p>
          <a:p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Пацијенткиња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 јуну 2018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 године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упућена  Комисији за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биолошку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терапију ради одлуке о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увођењу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биолошког лека у терапију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реуматоидног артритиса,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DAS 28 SE 5.35, (B 9, O 6, VAS 80mm,  CDAI 18), HAQ 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, 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pt-BR" sz="2400" dirty="0">
                <a:latin typeface="Times New Roman" pitchFamily="18" charset="0"/>
                <a:cs typeface="Times New Roman" pitchFamily="18" charset="0"/>
              </a:rPr>
              <a:t>86, CRP 77, 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b 111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g/l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pt-BR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Саветована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парентерална примена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MTX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уз повећање дозе.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1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828800"/>
          </a:xfrm>
        </p:spPr>
        <p:txBody>
          <a:bodyPr>
            <a:normAutofit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Спондилоартритиси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9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>
            <a:normAutofit/>
          </a:bodyPr>
          <a:lstStyle/>
          <a:p>
            <a:pPr algn="l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Сподилоартропатије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– запаљенска реуматска обољења која имају заједничке, исте или сличне клиничке, радиолошке или имуногенетске карактеростике.</a:t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Деле се на:</a:t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Анкиолозирајући спондилитис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(AS)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Reiterov sy (RS)</a:t>
            </a:r>
            <a:br>
              <a:rPr lang="sr-Latn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соријазни артритис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(PA)</a:t>
            </a:r>
            <a:br>
              <a:rPr lang="sr-Latn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Ентеропатијски артритис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(EA)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796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1143000"/>
          </a:xfrm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sr-Cyrl-RS" sz="3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АНКИЛОЗИРАЈУЋИ </a:t>
            </a:r>
            <a:r>
              <a:rPr lang="sr-Cyrl-RS" sz="3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СПОНДИЛИТИС </a:t>
            </a:r>
            <a:br>
              <a:rPr lang="sr-Cyrl-RS" sz="3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en-US" sz="2800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Spondylitis </a:t>
            </a:r>
            <a:r>
              <a:rPr lang="en-US" sz="2800" i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ankylopoetica</a:t>
            </a:r>
            <a:r>
              <a:rPr lang="sr-Cyrl-RS" sz="2800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sr-Cyrl-R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или </a:t>
            </a:r>
            <a:r>
              <a:rPr lang="sr-Latn-RS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Morbus </a:t>
            </a:r>
            <a:r>
              <a:rPr lang="sr-Latn-R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Bechterew</a:t>
            </a:r>
            <a:r>
              <a:rPr lang="sr-Cyrl-RS" sz="2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lang="sr-Cyrl-RS" sz="3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sz="3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sz="3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приказ болесника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88353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838200"/>
            <a:ext cx="6858001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i="1" dirty="0" smtClean="0">
                <a:latin typeface="Times New Roman" pitchFamily="18" charset="0"/>
                <a:cs typeface="Times New Roman" pitchFamily="18" charset="0"/>
              </a:rPr>
              <a:t>Класификација реуматских болести</a:t>
            </a:r>
          </a:p>
          <a:p>
            <a:pPr marL="285750" indent="-285750">
              <a:buFont typeface="Arial" charset="0"/>
              <a:buChar char="•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Запаљењске реуматске болести</a:t>
            </a:r>
          </a:p>
          <a:p>
            <a:pPr algn="ctr"/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Дегенеративне реуматске болести</a:t>
            </a:r>
          </a:p>
          <a:p>
            <a:pPr marL="285750" indent="-285750">
              <a:buFont typeface="Arial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Ванзглобни реуматизам</a:t>
            </a:r>
          </a:p>
          <a:p>
            <a:pPr marL="285750" indent="-285750">
              <a:buFont typeface="Arial" charset="0"/>
              <a:buChar char="•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Ретке реуматске болести и парареуматска обољења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349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526" y="152400"/>
            <a:ext cx="8222673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АНАМНЕЗА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Болесник М.З.,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рођен 1985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год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., из Јагодине,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машински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инжињер, неожењен, непушач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Хоспитално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је лечен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децембра 2014. године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Институту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реуматологију због болова и вишечасовне јутарње укочености у крстима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куковима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који су се интензивирали 3-4 месеца пред пријем иако је повремено имао ове тегобе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 2010. године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Даје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податак о честим афтама у устима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Лична анамнеза: августа 2008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год.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Pseudotumor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cerebri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априла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год.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дубока венска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тромбоза (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DVT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десне ноге и од раније леве ноге. 2013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год.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блага тромбофилија,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MTHFR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мутација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C677T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хетерозигот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892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838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пријему 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физикалним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прегледом запажа типичан став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нкилозирајући спондилитис.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Смањен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је обим покрета 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читавом кичменом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стубу уз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ограничене покрете коксофеморалних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зглобова.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потколеницама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били присутни тестасто еластични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отоци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 епителизованим улкусима.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лабораторијским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анализама: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110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mm/h, CRP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71.4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mg/L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умерена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хипохромна, микроцитна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анемија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роширене биохемијске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тестови коагулације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тест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окултно крварење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(FOC)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 били у границама нормале.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Имунолошке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анализе:</a:t>
            </a:r>
          </a:p>
          <a:p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NC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 биле негативне.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212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8" y="1828800"/>
            <a:ext cx="6705601" cy="4088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76600" y="609600"/>
            <a:ext cx="2057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3200" dirty="0" smtClean="0">
                <a:latin typeface="Times New Roman" pitchFamily="18" charset="0"/>
                <a:cs typeface="Times New Roman" pitchFamily="18" charset="0"/>
              </a:rPr>
              <a:t>RTG SI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591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1"/>
            <a:ext cx="8686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 учињеним радиографијама се уочавају анкилоза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сакроилијачних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апофизних, костовертебралних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костотрансверзалних зглобова,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синдезмофити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пршљеновима.</a:t>
            </a:r>
          </a:p>
          <a:p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UZ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коксофеморалних зглобова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: обострано знаци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артритиса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уз суспектну фрагментацију главице левог фемура.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ендокранијума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UZ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срца и абдомена уредног налаза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DEXA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нормалан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налаз.</a:t>
            </a: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Офталмолошки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преглед: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Vasculitis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retinae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Exotropia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alternans</a:t>
            </a:r>
            <a:r>
              <a:rPr lang="sr-Cyrl-RS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Урађена типизација -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HLA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B27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позитиван.</a:t>
            </a: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Постављена дијагноза </a:t>
            </a:r>
            <a:r>
              <a:rPr lang="sr-Latn-RS" sz="2400" b="1" i="1" dirty="0" smtClean="0">
                <a:latin typeface="Times New Roman" pitchFamily="18" charset="0"/>
                <a:cs typeface="Times New Roman" pitchFamily="18" charset="0"/>
              </a:rPr>
              <a:t>Spondylitis ankylopoietica</a:t>
            </a:r>
            <a:endParaRPr lang="sr-Latn-RS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 typeface="Arial" pitchFamily="34" charset="0"/>
              <a:buChar char="•"/>
            </a:pP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148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381000"/>
            <a:ext cx="8610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Терапија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терапију овог болесника укључени су: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Нестероидни антиреуматик /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Movalis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15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mg/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Salazopirin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 дози 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2gr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/дневно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ефекат испољава након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6-8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недеља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 увођења.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системски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интраартикуларни гликокортикоид,</a:t>
            </a: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Адалимумаб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(TNF-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α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инхибитор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Физикална терапија (кинезитерапија)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313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52400"/>
            <a:ext cx="8534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Физикална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Свакодневна и доживотна примена вежби  (кинезитерапија) за циљ има да смањи/уклони бол и укоченост, одржи бољу покретљивост кичменог стуба и перифених зглобова и успори процес осификације (окоштавања).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Обухвата: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Вежбе дисања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Вежбе истезања и јачања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Вежбе повећања покретљивости кочменог стуба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Вежбе за повећање покретљивости зглобова</a:t>
            </a:r>
          </a:p>
          <a:p>
            <a:pPr marL="285750" indent="-285750"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143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5454"/>
            <a:ext cx="8229600" cy="2119745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ПСОРИЈАЗНИ АРТРИТИС</a:t>
            </a:r>
            <a:br>
              <a:rPr lang="sr-Cyrl-R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RS" sz="3600" i="1" dirty="0" smtClean="0">
                <a:latin typeface="Times New Roman" pitchFamily="18" charset="0"/>
                <a:cs typeface="Times New Roman" pitchFamily="18" charset="0"/>
              </a:rPr>
              <a:t>Arthritis Psoriatica</a:t>
            </a:r>
            <a:r>
              <a:rPr lang="sr-Cyrl-RS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PsA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приказ случаја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3719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Анамнеза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Болесница С.Н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 Рековца, домаћица, 54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године старости,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удата, мајка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двоје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личној анамнези добијен податак да 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пацијенткиња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лечи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дерматолога због псоријазе уназад неколико година,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локалн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применом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препарата гликокортикоида (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GK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UV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терапијом  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МТX-ом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периоду од марта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2018.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године до маја 2019. године.,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хипертоничар, гојазна,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има повишену мокраћну киселину од раније.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Негира алергију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лекове и храну,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Породична анамнеза: без података о хередитарним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Обољењима,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СЕА: конзумира цигарете (15 комада дневно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50658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17693"/>
            <a:ext cx="82296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Анамнеза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Прве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тегобе ( 2017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године):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болови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 отоци обе шаке, бол у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L-S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делу кичменог стуба, 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току дерматолошког испитивања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2018.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године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обављен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консултативни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прегед  од  стране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реуматолога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ординиран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NSAIL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стране дерматолога уведен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Метотрексат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дози од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наставак локалне терапије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GK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фототерапије  и 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NSAIL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Због ретких столица консултован гастроентеролог  и маја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године из терапије искључен МТX .Столица је након тога формирана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пацијенткиња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без тегоба везан за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GIT.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Због интензивирања тегоба од стране коштано-зглобног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послат код реуматолога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преглед  у августу исте године.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676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0" y="1752600"/>
            <a:ext cx="4373372" cy="3886200"/>
          </a:xfrm>
          <a:prstGeom prst="rect">
            <a:avLst/>
          </a:prstGeom>
        </p:spPr>
      </p:pic>
      <p:pic>
        <p:nvPicPr>
          <p:cNvPr id="3" name="Content Placeholder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120" y="1752600"/>
            <a:ext cx="4373372" cy="3886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89736" y="552739"/>
            <a:ext cx="39164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Псоријаза  поглавине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900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8764" y="762000"/>
            <a:ext cx="79248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ЗАПАЉЕНСКЕ РЕУМАТСКЕ БОЛЕСТИ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romanU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Примарно зглобна обољења</a:t>
            </a:r>
          </a:p>
          <a:p>
            <a:pPr marL="514350" indent="-514350">
              <a:buFont typeface="+mj-lt"/>
              <a:buAutoNum type="romanUcPeriod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romanU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Системске болести везивног ткива</a:t>
            </a:r>
          </a:p>
          <a:p>
            <a:pPr marL="514350" indent="-514350">
              <a:buFont typeface="+mj-lt"/>
              <a:buAutoNum type="romanUcPeriod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romanU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Метаболичке артропатије</a:t>
            </a:r>
          </a:p>
          <a:p>
            <a:pPr marL="514350" indent="-514350">
              <a:buFont typeface="+mj-lt"/>
              <a:buAutoNum type="romanUcPeriod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romanU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Инфекцијски артритис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5915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0945" y="533400"/>
            <a:ext cx="8458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Дијагностика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2018.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год.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Лабораторијске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анализе: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26,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CRP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6.7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22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9.7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63.6%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Er 4.33,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Hgb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144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g/l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182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фибриноген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2.8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2.23,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1.00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64,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мокраћна киселина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440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LDH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277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RF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негативан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негативан,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Општи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 преглед урина: 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налаз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уредан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RTG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обе шаке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2018. године: 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- изражене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дегенеративне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промене,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обострано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сужени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PIP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DIP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зглобни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простори, груби калцификати у меким ткивима.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213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1"/>
            <a:ext cx="8458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Терапија (2018-2019. год.)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Током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2018-2019. године  у више наврата болови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отоци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периферних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зглобова који су лечени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NSAIL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депо препаратима кортикостероида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amp.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Diprophos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марта 2018. године у терапију  уведен МТX у дози од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mg/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недељно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Јутарња укоченост дуже од 30 минута,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присутан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инфламаторни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 у леђима.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августу  2019.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године пацијент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прегледан  од стране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реуматолога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хоспитализован  у режиму Дневне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болнице -одељена реуматологије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ради додатне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дијагностике.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9253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381000"/>
            <a:ext cx="8686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Физикални налаз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Физикални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преглед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гојазна, 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BMI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32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kg/m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2, ТА 140/90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mmHg,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налаз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системима уредан.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LMS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Палпаторна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осетљивост и оток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зглоба,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палпаторна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осетљивост већине 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MCP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PIP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зглобова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шаке, оток десног скочног зглоба,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дактилитис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прста десног  стопала,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nnel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позитиван десно. Пун обим покрета у кичменом стубу.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Псоријатични плакови на екстензорним странама оба лакта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капилицијуму,  промене на трупу, промене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ноктима – </a:t>
            </a:r>
            <a:r>
              <a:rPr lang="sr-Latn-RS" sz="2400" i="1" dirty="0" smtClean="0">
                <a:latin typeface="Times New Roman" pitchFamily="18" charset="0"/>
                <a:cs typeface="Times New Roman" pitchFamily="18" charset="0"/>
              </a:rPr>
              <a:t>oniholisis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4697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61"/>
          <a:stretch/>
        </p:blipFill>
        <p:spPr>
          <a:xfrm>
            <a:off x="434985" y="1277799"/>
            <a:ext cx="8343900" cy="430240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68260" y="381000"/>
            <a:ext cx="2079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Онихолиза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6541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57200"/>
            <a:ext cx="838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Дијагностика (август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2019.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Лабораторијске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анализе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КК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б.о, 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 35,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CRP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епатограм,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липидограм, азотне материје у границама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реф.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редности,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осим повишене вредности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мокраћне киселине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472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Урин - уредан налаз,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anti-CCP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негативан,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негативна, витамин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22.40,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Урађене вирусолошке претраге,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Quantiferon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тест,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офталмолошки преглед – уредни,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Столица на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alprotectin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негативан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налаз.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5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33400"/>
            <a:ext cx="8305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Дијагностика (август 2019.)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RTG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обе шаке у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положају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– обострано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сужени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PIP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DIP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зглобни простори , са знацима анкилозе на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DIP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зглобним просторима. Знаци јукстраартикулрне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остеопорозе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RTG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оба стопала у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положају - очувани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зглобни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простори.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NMR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сакроилијачних зглобова -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коштани едем на десном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зглобу.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RTG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плућа -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уредан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налаз.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HLA B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27 позитиван.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4816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09600"/>
            <a:ext cx="67056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Arthritis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psoriatica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M07.0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 основу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CASPAR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критеријума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Хронични полиартритис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Присутна псоријаза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Промене на ноктима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RF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негативан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8147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1164" y="651164"/>
            <a:ext cx="62068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Терапија 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tbl. Salazopirin 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500mg 2x2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tbl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Alfa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D3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1mcg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1x1,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tbl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Alopurinol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100mg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1x1,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NSAIL, IPP.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Amp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Diprophos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NI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1x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месечно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Физикална терапија</a:t>
            </a:r>
            <a:endParaRPr lang="en-US" sz="2400" dirty="0" err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3131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447800"/>
            <a:ext cx="7315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Дегенеративни и ванзглобни реуматизам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Гонартроза (Gonartrosis) -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приказ болесника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1829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533400"/>
            <a:ext cx="8077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Пацијенткиња Ј.Л. стара 57 година, из Лапова, </a:t>
            </a:r>
            <a:endParaRPr lang="sr-Latn-RS" sz="2400" dirty="0" smtClean="0"/>
          </a:p>
          <a:p>
            <a:r>
              <a:rPr lang="ru-RU" sz="2400" dirty="0" smtClean="0"/>
              <a:t>васпитачица</a:t>
            </a:r>
            <a:r>
              <a:rPr lang="ru-RU" sz="2400" dirty="0"/>
              <a:t>, </a:t>
            </a:r>
            <a:r>
              <a:rPr lang="ru-RU" sz="2400" dirty="0" smtClean="0"/>
              <a:t>удата</a:t>
            </a:r>
            <a:r>
              <a:rPr lang="ru-RU" sz="2400" dirty="0"/>
              <a:t>, мајка две ћерке,</a:t>
            </a:r>
          </a:p>
          <a:p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Од тегоба набоди да уназад пар година има болове у </a:t>
            </a:r>
          </a:p>
          <a:p>
            <a:r>
              <a:rPr lang="ru-RU" sz="2400" dirty="0"/>
              <a:t>коленима који су интензивнији након дужег ходања, нестаје након одмора, који се појављују периодично, као и да су јој се колена јако "увећала",</a:t>
            </a:r>
          </a:p>
          <a:p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Раније лечена NSAIL и физикалним процедурама, </a:t>
            </a:r>
          </a:p>
          <a:p>
            <a:r>
              <a:rPr lang="ru-RU" sz="2400" dirty="0"/>
              <a:t>последњих година све мање успешно и са све чешћим и дужим погоршањима.</a:t>
            </a:r>
          </a:p>
        </p:txBody>
      </p:sp>
    </p:spTree>
    <p:extLst>
      <p:ext uri="{BB962C8B-B14F-4D97-AF65-F5344CB8AC3E}">
        <p14:creationId xmlns:p14="http://schemas.microsoft.com/office/powerpoint/2010/main" val="1831968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335846"/>
            <a:ext cx="78486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Примарно зглобна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обољења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Реуматска грозница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Реуматоидни артритис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Јувенилни идиопатски артритис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Спондилоартропатије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Системске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болести везивног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ткива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Системски еритемски лупус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Системска склероза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Инфламацијске миопатије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Системски васкулитиси</a:t>
            </a:r>
          </a:p>
        </p:txBody>
      </p:sp>
    </p:spTree>
    <p:extLst>
      <p:ext uri="{BB962C8B-B14F-4D97-AF65-F5344CB8AC3E}">
        <p14:creationId xmlns:p14="http://schemas.microsoft.com/office/powerpoint/2010/main" val="4768385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838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Пацијенткињи примењен  и.а. амп. натријум-хијалуронат </a:t>
            </a:r>
          </a:p>
          <a:p>
            <a:r>
              <a:rPr lang="ru-RU" sz="2400" dirty="0"/>
              <a:t>20mg/2ml (Оstenil amp.), укупно 10, по 5 у свако колено у размаку по недељу дана.</a:t>
            </a:r>
          </a:p>
          <a:p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Контролни прегледи су вршени 1x недељно за време </a:t>
            </a:r>
          </a:p>
          <a:p>
            <a:r>
              <a:rPr lang="ru-RU" sz="2400" dirty="0"/>
              <a:t>лечења, првих 5 месеци и годину дана након последње апликације.</a:t>
            </a:r>
          </a:p>
          <a:p>
            <a:r>
              <a:rPr lang="ru-RU" sz="2400" dirty="0"/>
              <a:t>- Прву промену (смањење бола) пацијенткиња је </a:t>
            </a:r>
          </a:p>
          <a:p>
            <a:r>
              <a:rPr lang="ru-RU" sz="2400" dirty="0"/>
              <a:t>приметила после 2 недеље. </a:t>
            </a:r>
          </a:p>
          <a:p>
            <a:r>
              <a:rPr lang="ru-RU" sz="2400" dirty="0"/>
              <a:t>- После 5 месеци болови су били јасно редуковани а</a:t>
            </a:r>
          </a:p>
          <a:p>
            <a:r>
              <a:rPr lang="ru-RU" sz="2400" dirty="0"/>
              <a:t>покретљивост боља.</a:t>
            </a:r>
          </a:p>
          <a:p>
            <a:r>
              <a:rPr lang="ru-RU" sz="2400" dirty="0"/>
              <a:t>- После годину дана стање је без погоршања, покретљивост добра, болови ретки и малог интензитета, не узима</a:t>
            </a:r>
          </a:p>
          <a:p>
            <a:r>
              <a:rPr lang="ru-RU" sz="2400" dirty="0"/>
              <a:t>NSAIL.</a:t>
            </a:r>
          </a:p>
        </p:txBody>
      </p:sp>
    </p:spTree>
    <p:extLst>
      <p:ext uri="{BB962C8B-B14F-4D97-AF65-F5344CB8AC3E}">
        <p14:creationId xmlns:p14="http://schemas.microsoft.com/office/powerpoint/2010/main" val="30538363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609600"/>
            <a:ext cx="8001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sr-Cyrl-RS" sz="2400" dirty="0"/>
              <a:t>Гонартроза је један од најчешћих облика дегенеративног </a:t>
            </a:r>
            <a:endParaRPr lang="sr-Latn-RS" sz="2400" dirty="0" smtClean="0"/>
          </a:p>
          <a:p>
            <a:r>
              <a:rPr lang="sr-Cyrl-RS" sz="2400" dirty="0" smtClean="0"/>
              <a:t>реуматизма </a:t>
            </a:r>
            <a:r>
              <a:rPr lang="sr-Cyrl-RS" sz="2400" dirty="0"/>
              <a:t>у клиницкој пракси. Поред уобицајених процедура у лецењу, данас се све чешће примењују хондропротектори. Високо молекуларни полисахарид хијалуронат се налази у зглобним хрскавицама и синовијској течности где обезбеђује вискозоеластична својства, осигурава безболне покрете, неутралише трауму и</a:t>
            </a:r>
          </a:p>
          <a:p>
            <a:r>
              <a:rPr lang="sr-Cyrl-RS" sz="2400" dirty="0"/>
              <a:t>подмазује зглоб. Ово је нарочито важно за зглобове који носе тежину тела.</a:t>
            </a:r>
          </a:p>
        </p:txBody>
      </p:sp>
    </p:spTree>
    <p:extLst>
      <p:ext uri="{BB962C8B-B14F-4D97-AF65-F5344CB8AC3E}">
        <p14:creationId xmlns:p14="http://schemas.microsoft.com/office/powerpoint/2010/main" val="36821243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379310" y="609081"/>
            <a:ext cx="8383690" cy="6250758"/>
            <a:chOff x="753139" y="-50052"/>
            <a:chExt cx="6894847" cy="6532333"/>
          </a:xfrm>
        </p:grpSpPr>
        <p:sp>
          <p:nvSpPr>
            <p:cNvPr id="4" name="Isosceles Triangle 67">
              <a:extLst>
                <a:ext uri="{FF2B5EF4-FFF2-40B4-BE49-F238E27FC236}"/>
              </a:extLst>
            </p:cNvPr>
            <p:cNvSpPr/>
            <p:nvPr/>
          </p:nvSpPr>
          <p:spPr>
            <a:xfrm rot="10800000">
              <a:off x="2941904" y="-18303"/>
              <a:ext cx="2842695" cy="6468835"/>
            </a:xfrm>
            <a:custGeom>
              <a:avLst/>
              <a:gdLst>
                <a:gd name="connsiteX0" fmla="*/ 0 w 2842596"/>
                <a:gd name="connsiteY0" fmla="*/ 6477967 h 6477967"/>
                <a:gd name="connsiteX1" fmla="*/ 1421298 w 2842596"/>
                <a:gd name="connsiteY1" fmla="*/ 0 h 6477967"/>
                <a:gd name="connsiteX2" fmla="*/ 2842596 w 2842596"/>
                <a:gd name="connsiteY2" fmla="*/ 6477967 h 6477967"/>
                <a:gd name="connsiteX3" fmla="*/ 0 w 2842596"/>
                <a:gd name="connsiteY3" fmla="*/ 6477967 h 6477967"/>
                <a:gd name="connsiteX0" fmla="*/ 0 w 2842596"/>
                <a:gd name="connsiteY0" fmla="*/ 6477967 h 6477967"/>
                <a:gd name="connsiteX1" fmla="*/ 1421298 w 2842596"/>
                <a:gd name="connsiteY1" fmla="*/ 0 h 6477967"/>
                <a:gd name="connsiteX2" fmla="*/ 2842596 w 2842596"/>
                <a:gd name="connsiteY2" fmla="*/ 6477967 h 6477967"/>
                <a:gd name="connsiteX3" fmla="*/ 0 w 2842596"/>
                <a:gd name="connsiteY3" fmla="*/ 6477967 h 6477967"/>
                <a:gd name="connsiteX0" fmla="*/ 0 w 2842596"/>
                <a:gd name="connsiteY0" fmla="*/ 6801817 h 6801817"/>
                <a:gd name="connsiteX1" fmla="*/ 1392723 w 2842596"/>
                <a:gd name="connsiteY1" fmla="*/ 0 h 6801817"/>
                <a:gd name="connsiteX2" fmla="*/ 2842596 w 2842596"/>
                <a:gd name="connsiteY2" fmla="*/ 6801817 h 6801817"/>
                <a:gd name="connsiteX3" fmla="*/ 0 w 2842596"/>
                <a:gd name="connsiteY3" fmla="*/ 6801817 h 6801817"/>
                <a:gd name="connsiteX0" fmla="*/ 0 w 2842596"/>
                <a:gd name="connsiteY0" fmla="*/ 6801817 h 6801817"/>
                <a:gd name="connsiteX1" fmla="*/ 1392723 w 2842596"/>
                <a:gd name="connsiteY1" fmla="*/ 0 h 6801817"/>
                <a:gd name="connsiteX2" fmla="*/ 2842596 w 2842596"/>
                <a:gd name="connsiteY2" fmla="*/ 6801817 h 6801817"/>
                <a:gd name="connsiteX3" fmla="*/ 0 w 2842596"/>
                <a:gd name="connsiteY3" fmla="*/ 6801817 h 6801817"/>
                <a:gd name="connsiteX0" fmla="*/ 0 w 2842596"/>
                <a:gd name="connsiteY0" fmla="*/ 6630367 h 6630367"/>
                <a:gd name="connsiteX1" fmla="*/ 1411773 w 2842596"/>
                <a:gd name="connsiteY1" fmla="*/ 0 h 6630367"/>
                <a:gd name="connsiteX2" fmla="*/ 2842596 w 2842596"/>
                <a:gd name="connsiteY2" fmla="*/ 6630367 h 6630367"/>
                <a:gd name="connsiteX3" fmla="*/ 0 w 2842596"/>
                <a:gd name="connsiteY3" fmla="*/ 6630367 h 6630367"/>
                <a:gd name="connsiteX0" fmla="*/ 0 w 2842596"/>
                <a:gd name="connsiteY0" fmla="*/ 6630367 h 6630367"/>
                <a:gd name="connsiteX1" fmla="*/ 1411773 w 2842596"/>
                <a:gd name="connsiteY1" fmla="*/ 0 h 6630367"/>
                <a:gd name="connsiteX2" fmla="*/ 2842596 w 2842596"/>
                <a:gd name="connsiteY2" fmla="*/ 6630367 h 6630367"/>
                <a:gd name="connsiteX3" fmla="*/ 0 w 2842596"/>
                <a:gd name="connsiteY3" fmla="*/ 6630367 h 6630367"/>
                <a:gd name="connsiteX0" fmla="*/ 0 w 2842596"/>
                <a:gd name="connsiteY0" fmla="*/ 6630367 h 6630367"/>
                <a:gd name="connsiteX1" fmla="*/ 1411773 w 2842596"/>
                <a:gd name="connsiteY1" fmla="*/ 0 h 6630367"/>
                <a:gd name="connsiteX2" fmla="*/ 2842596 w 2842596"/>
                <a:gd name="connsiteY2" fmla="*/ 6630367 h 6630367"/>
                <a:gd name="connsiteX3" fmla="*/ 0 w 2842596"/>
                <a:gd name="connsiteY3" fmla="*/ 6630367 h 6630367"/>
                <a:gd name="connsiteX0" fmla="*/ 0 w 2842596"/>
                <a:gd name="connsiteY0" fmla="*/ 6630367 h 6630367"/>
                <a:gd name="connsiteX1" fmla="*/ 1411773 w 2842596"/>
                <a:gd name="connsiteY1" fmla="*/ 0 h 6630367"/>
                <a:gd name="connsiteX2" fmla="*/ 2842596 w 2842596"/>
                <a:gd name="connsiteY2" fmla="*/ 6630367 h 6630367"/>
                <a:gd name="connsiteX3" fmla="*/ 0 w 2842596"/>
                <a:gd name="connsiteY3" fmla="*/ 6630367 h 6630367"/>
                <a:gd name="connsiteX0" fmla="*/ 0 w 2842596"/>
                <a:gd name="connsiteY0" fmla="*/ 6630367 h 6630367"/>
                <a:gd name="connsiteX1" fmla="*/ 1411773 w 2842596"/>
                <a:gd name="connsiteY1" fmla="*/ 0 h 6630367"/>
                <a:gd name="connsiteX2" fmla="*/ 2842596 w 2842596"/>
                <a:gd name="connsiteY2" fmla="*/ 6630367 h 6630367"/>
                <a:gd name="connsiteX3" fmla="*/ 0 w 2842596"/>
                <a:gd name="connsiteY3" fmla="*/ 6630367 h 6630367"/>
                <a:gd name="connsiteX0" fmla="*/ 0 w 2842596"/>
                <a:gd name="connsiteY0" fmla="*/ 6630367 h 6630367"/>
                <a:gd name="connsiteX1" fmla="*/ 1411773 w 2842596"/>
                <a:gd name="connsiteY1" fmla="*/ 0 h 6630367"/>
                <a:gd name="connsiteX2" fmla="*/ 2842596 w 2842596"/>
                <a:gd name="connsiteY2" fmla="*/ 6630367 h 6630367"/>
                <a:gd name="connsiteX3" fmla="*/ 0 w 2842596"/>
                <a:gd name="connsiteY3" fmla="*/ 6630367 h 6630367"/>
                <a:gd name="connsiteX0" fmla="*/ 0 w 2842596"/>
                <a:gd name="connsiteY0" fmla="*/ 6611317 h 6611317"/>
                <a:gd name="connsiteX1" fmla="*/ 1440348 w 2842596"/>
                <a:gd name="connsiteY1" fmla="*/ 0 h 6611317"/>
                <a:gd name="connsiteX2" fmla="*/ 2842596 w 2842596"/>
                <a:gd name="connsiteY2" fmla="*/ 6611317 h 6611317"/>
                <a:gd name="connsiteX3" fmla="*/ 0 w 2842596"/>
                <a:gd name="connsiteY3" fmla="*/ 6611317 h 6611317"/>
                <a:gd name="connsiteX0" fmla="*/ 0 w 2842596"/>
                <a:gd name="connsiteY0" fmla="*/ 6611317 h 6611317"/>
                <a:gd name="connsiteX1" fmla="*/ 1440348 w 2842596"/>
                <a:gd name="connsiteY1" fmla="*/ 0 h 6611317"/>
                <a:gd name="connsiteX2" fmla="*/ 2842596 w 2842596"/>
                <a:gd name="connsiteY2" fmla="*/ 6611317 h 6611317"/>
                <a:gd name="connsiteX3" fmla="*/ 0 w 2842596"/>
                <a:gd name="connsiteY3" fmla="*/ 6611317 h 6611317"/>
                <a:gd name="connsiteX0" fmla="*/ 0 w 2842596"/>
                <a:gd name="connsiteY0" fmla="*/ 6468442 h 6468442"/>
                <a:gd name="connsiteX1" fmla="*/ 1402248 w 2842596"/>
                <a:gd name="connsiteY1" fmla="*/ 0 h 6468442"/>
                <a:gd name="connsiteX2" fmla="*/ 2842596 w 2842596"/>
                <a:gd name="connsiteY2" fmla="*/ 6468442 h 6468442"/>
                <a:gd name="connsiteX3" fmla="*/ 0 w 2842596"/>
                <a:gd name="connsiteY3" fmla="*/ 6468442 h 646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2596" h="6468442">
                  <a:moveTo>
                    <a:pt x="0" y="6468442"/>
                  </a:moveTo>
                  <a:cubicBezTo>
                    <a:pt x="32441" y="3896370"/>
                    <a:pt x="1065007" y="705172"/>
                    <a:pt x="1402248" y="0"/>
                  </a:cubicBezTo>
                  <a:cubicBezTo>
                    <a:pt x="1856964" y="730572"/>
                    <a:pt x="2768880" y="3928120"/>
                    <a:pt x="2842596" y="6468442"/>
                  </a:cubicBezTo>
                  <a:lnTo>
                    <a:pt x="0" y="64684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Freeform: Shape 11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706940" y="1073858"/>
              <a:ext cx="1282467" cy="5333812"/>
            </a:xfrm>
            <a:custGeom>
              <a:avLst/>
              <a:gdLst>
                <a:gd name="connsiteX0" fmla="*/ 325098 w 1281676"/>
                <a:gd name="connsiteY0" fmla="*/ 0 h 5333238"/>
                <a:gd name="connsiteX1" fmla="*/ 954042 w 1281676"/>
                <a:gd name="connsiteY1" fmla="*/ 0 h 5333238"/>
                <a:gd name="connsiteX2" fmla="*/ 1281676 w 1281676"/>
                <a:gd name="connsiteY2" fmla="*/ 4285901 h 5333238"/>
                <a:gd name="connsiteX3" fmla="*/ 650829 w 1281676"/>
                <a:gd name="connsiteY3" fmla="*/ 5333238 h 5333238"/>
                <a:gd name="connsiteX4" fmla="*/ 0 w 1281676"/>
                <a:gd name="connsiteY4" fmla="*/ 4252727 h 5333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1676" h="5333238">
                  <a:moveTo>
                    <a:pt x="325098" y="0"/>
                  </a:moveTo>
                  <a:lnTo>
                    <a:pt x="954042" y="0"/>
                  </a:lnTo>
                  <a:lnTo>
                    <a:pt x="1281676" y="4285901"/>
                  </a:lnTo>
                  <a:lnTo>
                    <a:pt x="650829" y="5333238"/>
                  </a:lnTo>
                  <a:lnTo>
                    <a:pt x="0" y="4252727"/>
                  </a:lnTo>
                  <a:close/>
                </a:path>
              </a:pathLst>
            </a:custGeom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Trapezoid 5">
              <a:extLst>
                <a:ext uri="{FF2B5EF4-FFF2-40B4-BE49-F238E27FC236}"/>
              </a:extLst>
            </p:cNvPr>
            <p:cNvSpPr/>
            <p:nvPr/>
          </p:nvSpPr>
          <p:spPr>
            <a:xfrm rot="10800000">
              <a:off x="3618056" y="-21478"/>
              <a:ext cx="1474519" cy="1130260"/>
            </a:xfrm>
            <a:prstGeom prst="trapezoid">
              <a:avLst>
                <a:gd name="adj" fmla="val 39007"/>
              </a:avLst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/>
              </a:extLst>
            </p:cNvPr>
            <p:cNvSpPr/>
            <p:nvPr/>
          </p:nvSpPr>
          <p:spPr>
            <a:xfrm rot="10800000">
              <a:off x="2941904" y="-18303"/>
              <a:ext cx="1407856" cy="952466"/>
            </a:xfrm>
            <a:prstGeom prst="triangle">
              <a:avLst>
                <a:gd name="adj" fmla="val 57973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/>
              </a:extLst>
            </p:cNvPr>
            <p:cNvSpPr/>
            <p:nvPr/>
          </p:nvSpPr>
          <p:spPr>
            <a:xfrm rot="10800000" flipH="1">
              <a:off x="4351348" y="-18303"/>
              <a:ext cx="1406269" cy="952466"/>
            </a:xfrm>
            <a:prstGeom prst="triangle">
              <a:avLst>
                <a:gd name="adj" fmla="val 57973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9" name="Group 121"/>
            <p:cNvGrpSpPr>
              <a:grpSpLocks/>
            </p:cNvGrpSpPr>
            <p:nvPr/>
          </p:nvGrpSpPr>
          <p:grpSpPr bwMode="auto">
            <a:xfrm>
              <a:off x="1096799" y="-18107"/>
              <a:ext cx="3284106" cy="6500388"/>
              <a:chOff x="907647" y="-18107"/>
              <a:chExt cx="3284106" cy="6500388"/>
            </a:xfrm>
          </p:grpSpPr>
          <p:sp>
            <p:nvSpPr>
              <p:cNvPr id="33" name="Freeform: Shape 122">
                <a:extLst>
                  <a:ext uri="{FF2B5EF4-FFF2-40B4-BE49-F238E27FC236}"/>
                </a:extLst>
              </p:cNvPr>
              <p:cNvSpPr/>
              <p:nvPr/>
            </p:nvSpPr>
            <p:spPr>
              <a:xfrm>
                <a:off x="908413" y="91231"/>
                <a:ext cx="3204579" cy="6281516"/>
              </a:xfrm>
              <a:custGeom>
                <a:avLst/>
                <a:gdLst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49122 w 3247054"/>
                  <a:gd name="connsiteY0" fmla="*/ 27160 h 6500388"/>
                  <a:gd name="connsiteX1" fmla="*/ 177930 w 3247054"/>
                  <a:gd name="connsiteY1" fmla="*/ 398353 h 6500388"/>
                  <a:gd name="connsiteX2" fmla="*/ 196037 w 3247054"/>
                  <a:gd name="connsiteY2" fmla="*/ 479834 h 6500388"/>
                  <a:gd name="connsiteX3" fmla="*/ 1164757 w 3247054"/>
                  <a:gd name="connsiteY3" fmla="*/ 1240325 h 6500388"/>
                  <a:gd name="connsiteX4" fmla="*/ 1191918 w 3247054"/>
                  <a:gd name="connsiteY4" fmla="*/ 1330859 h 6500388"/>
                  <a:gd name="connsiteX5" fmla="*/ 24021 w 3247054"/>
                  <a:gd name="connsiteY5" fmla="*/ 2082297 h 6500388"/>
                  <a:gd name="connsiteX6" fmla="*/ 42128 w 3247054"/>
                  <a:gd name="connsiteY6" fmla="*/ 2236206 h 6500388"/>
                  <a:gd name="connsiteX7" fmla="*/ 3247054 w 3247054"/>
                  <a:gd name="connsiteY7" fmla="*/ 6500388 h 6500388"/>
                  <a:gd name="connsiteX8" fmla="*/ 1952409 w 3247054"/>
                  <a:gd name="connsiteY8" fmla="*/ 0 h 6500388"/>
                  <a:gd name="connsiteX9" fmla="*/ 549122 w 3247054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60630 w 3251887"/>
                  <a:gd name="connsiteY0" fmla="*/ 17149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60630 w 3251887"/>
                  <a:gd name="connsiteY9" fmla="*/ 17149 h 6500388"/>
                  <a:gd name="connsiteX0" fmla="*/ 560630 w 3204262"/>
                  <a:gd name="connsiteY0" fmla="*/ 17149 h 6281313"/>
                  <a:gd name="connsiteX1" fmla="*/ 182763 w 3204262"/>
                  <a:gd name="connsiteY1" fmla="*/ 398353 h 6281313"/>
                  <a:gd name="connsiteX2" fmla="*/ 200870 w 3204262"/>
                  <a:gd name="connsiteY2" fmla="*/ 479834 h 6281313"/>
                  <a:gd name="connsiteX3" fmla="*/ 1169590 w 3204262"/>
                  <a:gd name="connsiteY3" fmla="*/ 1240325 h 6281313"/>
                  <a:gd name="connsiteX4" fmla="*/ 1196751 w 3204262"/>
                  <a:gd name="connsiteY4" fmla="*/ 1330859 h 6281313"/>
                  <a:gd name="connsiteX5" fmla="*/ 28854 w 3204262"/>
                  <a:gd name="connsiteY5" fmla="*/ 2082297 h 6281313"/>
                  <a:gd name="connsiteX6" fmla="*/ 46961 w 3204262"/>
                  <a:gd name="connsiteY6" fmla="*/ 2236206 h 6281313"/>
                  <a:gd name="connsiteX7" fmla="*/ 3204262 w 3204262"/>
                  <a:gd name="connsiteY7" fmla="*/ 6281313 h 6281313"/>
                  <a:gd name="connsiteX8" fmla="*/ 1957242 w 3204262"/>
                  <a:gd name="connsiteY8" fmla="*/ 0 h 6281313"/>
                  <a:gd name="connsiteX9" fmla="*/ 560630 w 3204262"/>
                  <a:gd name="connsiteY9" fmla="*/ 17149 h 6281313"/>
                  <a:gd name="connsiteX0" fmla="*/ 560630 w 3204262"/>
                  <a:gd name="connsiteY0" fmla="*/ 17149 h 6281313"/>
                  <a:gd name="connsiteX1" fmla="*/ 182763 w 3204262"/>
                  <a:gd name="connsiteY1" fmla="*/ 398353 h 6281313"/>
                  <a:gd name="connsiteX2" fmla="*/ 200870 w 3204262"/>
                  <a:gd name="connsiteY2" fmla="*/ 479834 h 6281313"/>
                  <a:gd name="connsiteX3" fmla="*/ 1169590 w 3204262"/>
                  <a:gd name="connsiteY3" fmla="*/ 1240325 h 6281313"/>
                  <a:gd name="connsiteX4" fmla="*/ 1196751 w 3204262"/>
                  <a:gd name="connsiteY4" fmla="*/ 1330859 h 6281313"/>
                  <a:gd name="connsiteX5" fmla="*/ 28854 w 3204262"/>
                  <a:gd name="connsiteY5" fmla="*/ 2082297 h 6281313"/>
                  <a:gd name="connsiteX6" fmla="*/ 46961 w 3204262"/>
                  <a:gd name="connsiteY6" fmla="*/ 2236206 h 6281313"/>
                  <a:gd name="connsiteX7" fmla="*/ 3204262 w 3204262"/>
                  <a:gd name="connsiteY7" fmla="*/ 6281313 h 6281313"/>
                  <a:gd name="connsiteX8" fmla="*/ 1957242 w 3204262"/>
                  <a:gd name="connsiteY8" fmla="*/ 0 h 6281313"/>
                  <a:gd name="connsiteX9" fmla="*/ 560630 w 3204262"/>
                  <a:gd name="connsiteY9" fmla="*/ 17149 h 6281313"/>
                  <a:gd name="connsiteX0" fmla="*/ 560630 w 3204262"/>
                  <a:gd name="connsiteY0" fmla="*/ 17149 h 6281313"/>
                  <a:gd name="connsiteX1" fmla="*/ 182763 w 3204262"/>
                  <a:gd name="connsiteY1" fmla="*/ 398353 h 6281313"/>
                  <a:gd name="connsiteX2" fmla="*/ 200870 w 3204262"/>
                  <a:gd name="connsiteY2" fmla="*/ 479834 h 6281313"/>
                  <a:gd name="connsiteX3" fmla="*/ 1169590 w 3204262"/>
                  <a:gd name="connsiteY3" fmla="*/ 1240325 h 6281313"/>
                  <a:gd name="connsiteX4" fmla="*/ 1196751 w 3204262"/>
                  <a:gd name="connsiteY4" fmla="*/ 1330859 h 6281313"/>
                  <a:gd name="connsiteX5" fmla="*/ 28854 w 3204262"/>
                  <a:gd name="connsiteY5" fmla="*/ 2082297 h 6281313"/>
                  <a:gd name="connsiteX6" fmla="*/ 46961 w 3204262"/>
                  <a:gd name="connsiteY6" fmla="*/ 2236206 h 6281313"/>
                  <a:gd name="connsiteX7" fmla="*/ 3204262 w 3204262"/>
                  <a:gd name="connsiteY7" fmla="*/ 6281313 h 6281313"/>
                  <a:gd name="connsiteX8" fmla="*/ 1957242 w 3204262"/>
                  <a:gd name="connsiteY8" fmla="*/ 0 h 6281313"/>
                  <a:gd name="connsiteX9" fmla="*/ 560630 w 3204262"/>
                  <a:gd name="connsiteY9" fmla="*/ 17149 h 6281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04262" h="6281313">
                    <a:moveTo>
                      <a:pt x="560630" y="17149"/>
                    </a:moveTo>
                    <a:lnTo>
                      <a:pt x="182763" y="398353"/>
                    </a:lnTo>
                    <a:cubicBezTo>
                      <a:pt x="155427" y="425513"/>
                      <a:pt x="174811" y="462685"/>
                      <a:pt x="200870" y="479834"/>
                    </a:cubicBezTo>
                    <a:lnTo>
                      <a:pt x="1169590" y="1240325"/>
                    </a:lnTo>
                    <a:cubicBezTo>
                      <a:pt x="1225365" y="1290526"/>
                      <a:pt x="1247767" y="1294006"/>
                      <a:pt x="1196751" y="1330859"/>
                    </a:cubicBezTo>
                    <a:lnTo>
                      <a:pt x="28854" y="2082297"/>
                    </a:lnTo>
                    <a:cubicBezTo>
                      <a:pt x="-31855" y="2133600"/>
                      <a:pt x="17565" y="2211601"/>
                      <a:pt x="46961" y="2236206"/>
                    </a:cubicBezTo>
                    <a:lnTo>
                      <a:pt x="3204262" y="6281313"/>
                    </a:lnTo>
                    <a:cubicBezTo>
                      <a:pt x="2655239" y="4216117"/>
                      <a:pt x="2163365" y="2360471"/>
                      <a:pt x="1957242" y="0"/>
                    </a:cubicBezTo>
                    <a:lnTo>
                      <a:pt x="560630" y="17149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Freeform: Shape 123">
                <a:extLst>
                  <a:ext uri="{FF2B5EF4-FFF2-40B4-BE49-F238E27FC236}"/>
                </a:extLst>
              </p:cNvPr>
              <p:cNvSpPr/>
              <p:nvPr/>
            </p:nvSpPr>
            <p:spPr>
              <a:xfrm>
                <a:off x="940157" y="-18303"/>
                <a:ext cx="3252196" cy="6500584"/>
              </a:xfrm>
              <a:custGeom>
                <a:avLst/>
                <a:gdLst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49122 w 3247054"/>
                  <a:gd name="connsiteY0" fmla="*/ 27160 h 6500388"/>
                  <a:gd name="connsiteX1" fmla="*/ 177930 w 3247054"/>
                  <a:gd name="connsiteY1" fmla="*/ 398353 h 6500388"/>
                  <a:gd name="connsiteX2" fmla="*/ 196037 w 3247054"/>
                  <a:gd name="connsiteY2" fmla="*/ 479834 h 6500388"/>
                  <a:gd name="connsiteX3" fmla="*/ 1164757 w 3247054"/>
                  <a:gd name="connsiteY3" fmla="*/ 1240325 h 6500388"/>
                  <a:gd name="connsiteX4" fmla="*/ 1191918 w 3247054"/>
                  <a:gd name="connsiteY4" fmla="*/ 1330859 h 6500388"/>
                  <a:gd name="connsiteX5" fmla="*/ 24021 w 3247054"/>
                  <a:gd name="connsiteY5" fmla="*/ 2082297 h 6500388"/>
                  <a:gd name="connsiteX6" fmla="*/ 42128 w 3247054"/>
                  <a:gd name="connsiteY6" fmla="*/ 2236206 h 6500388"/>
                  <a:gd name="connsiteX7" fmla="*/ 3247054 w 3247054"/>
                  <a:gd name="connsiteY7" fmla="*/ 6500388 h 6500388"/>
                  <a:gd name="connsiteX8" fmla="*/ 1952409 w 3247054"/>
                  <a:gd name="connsiteY8" fmla="*/ 0 h 6500388"/>
                  <a:gd name="connsiteX9" fmla="*/ 549122 w 3247054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60630 w 3251887"/>
                  <a:gd name="connsiteY0" fmla="*/ 17149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60630 w 3251887"/>
                  <a:gd name="connsiteY9" fmla="*/ 17149 h 6500388"/>
                  <a:gd name="connsiteX0" fmla="*/ 560630 w 3251887"/>
                  <a:gd name="connsiteY0" fmla="*/ 17149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60630 w 3251887"/>
                  <a:gd name="connsiteY9" fmla="*/ 17149 h 6500388"/>
                  <a:gd name="connsiteX0" fmla="*/ 560630 w 3251887"/>
                  <a:gd name="connsiteY0" fmla="*/ 17149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60630 w 3251887"/>
                  <a:gd name="connsiteY9" fmla="*/ 17149 h 650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51887" h="6500388">
                    <a:moveTo>
                      <a:pt x="560630" y="17149"/>
                    </a:moveTo>
                    <a:lnTo>
                      <a:pt x="182763" y="398353"/>
                    </a:lnTo>
                    <a:cubicBezTo>
                      <a:pt x="155427" y="425513"/>
                      <a:pt x="174811" y="462685"/>
                      <a:pt x="200870" y="479834"/>
                    </a:cubicBezTo>
                    <a:lnTo>
                      <a:pt x="1169590" y="1240325"/>
                    </a:lnTo>
                    <a:cubicBezTo>
                      <a:pt x="1225365" y="1290526"/>
                      <a:pt x="1247767" y="1294006"/>
                      <a:pt x="1196751" y="1330859"/>
                    </a:cubicBezTo>
                    <a:lnTo>
                      <a:pt x="28854" y="2082297"/>
                    </a:lnTo>
                    <a:cubicBezTo>
                      <a:pt x="-31855" y="2133600"/>
                      <a:pt x="17565" y="2211601"/>
                      <a:pt x="46961" y="2236206"/>
                    </a:cubicBezTo>
                    <a:lnTo>
                      <a:pt x="3251887" y="6500388"/>
                    </a:lnTo>
                    <a:cubicBezTo>
                      <a:pt x="2667939" y="4352642"/>
                      <a:pt x="2188765" y="2519221"/>
                      <a:pt x="1957242" y="0"/>
                    </a:cubicBezTo>
                    <a:lnTo>
                      <a:pt x="560630" y="171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10" name="Group 124"/>
            <p:cNvGrpSpPr>
              <a:grpSpLocks/>
            </p:cNvGrpSpPr>
            <p:nvPr/>
          </p:nvGrpSpPr>
          <p:grpSpPr bwMode="auto">
            <a:xfrm flipH="1">
              <a:off x="4363880" y="-18107"/>
              <a:ext cx="3284106" cy="6500388"/>
              <a:chOff x="1060047" y="134293"/>
              <a:chExt cx="3284106" cy="6500388"/>
            </a:xfrm>
          </p:grpSpPr>
          <p:sp>
            <p:nvSpPr>
              <p:cNvPr id="31" name="Freeform: Shape 125">
                <a:extLst>
                  <a:ext uri="{FF2B5EF4-FFF2-40B4-BE49-F238E27FC236}"/>
                </a:extLst>
              </p:cNvPr>
              <p:cNvSpPr/>
              <p:nvPr/>
            </p:nvSpPr>
            <p:spPr>
              <a:xfrm>
                <a:off x="1060047" y="243631"/>
                <a:ext cx="3204579" cy="6281516"/>
              </a:xfrm>
              <a:custGeom>
                <a:avLst/>
                <a:gdLst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49122 w 3247054"/>
                  <a:gd name="connsiteY0" fmla="*/ 27160 h 6500388"/>
                  <a:gd name="connsiteX1" fmla="*/ 177930 w 3247054"/>
                  <a:gd name="connsiteY1" fmla="*/ 398353 h 6500388"/>
                  <a:gd name="connsiteX2" fmla="*/ 196037 w 3247054"/>
                  <a:gd name="connsiteY2" fmla="*/ 479834 h 6500388"/>
                  <a:gd name="connsiteX3" fmla="*/ 1164757 w 3247054"/>
                  <a:gd name="connsiteY3" fmla="*/ 1240325 h 6500388"/>
                  <a:gd name="connsiteX4" fmla="*/ 1191918 w 3247054"/>
                  <a:gd name="connsiteY4" fmla="*/ 1330859 h 6500388"/>
                  <a:gd name="connsiteX5" fmla="*/ 24021 w 3247054"/>
                  <a:gd name="connsiteY5" fmla="*/ 2082297 h 6500388"/>
                  <a:gd name="connsiteX6" fmla="*/ 42128 w 3247054"/>
                  <a:gd name="connsiteY6" fmla="*/ 2236206 h 6500388"/>
                  <a:gd name="connsiteX7" fmla="*/ 3247054 w 3247054"/>
                  <a:gd name="connsiteY7" fmla="*/ 6500388 h 6500388"/>
                  <a:gd name="connsiteX8" fmla="*/ 1952409 w 3247054"/>
                  <a:gd name="connsiteY8" fmla="*/ 0 h 6500388"/>
                  <a:gd name="connsiteX9" fmla="*/ 549122 w 3247054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60630 w 3251887"/>
                  <a:gd name="connsiteY0" fmla="*/ 17149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60630 w 3251887"/>
                  <a:gd name="connsiteY9" fmla="*/ 17149 h 6500388"/>
                  <a:gd name="connsiteX0" fmla="*/ 560630 w 3204262"/>
                  <a:gd name="connsiteY0" fmla="*/ 17149 h 6281313"/>
                  <a:gd name="connsiteX1" fmla="*/ 182763 w 3204262"/>
                  <a:gd name="connsiteY1" fmla="*/ 398353 h 6281313"/>
                  <a:gd name="connsiteX2" fmla="*/ 200870 w 3204262"/>
                  <a:gd name="connsiteY2" fmla="*/ 479834 h 6281313"/>
                  <a:gd name="connsiteX3" fmla="*/ 1169590 w 3204262"/>
                  <a:gd name="connsiteY3" fmla="*/ 1240325 h 6281313"/>
                  <a:gd name="connsiteX4" fmla="*/ 1196751 w 3204262"/>
                  <a:gd name="connsiteY4" fmla="*/ 1330859 h 6281313"/>
                  <a:gd name="connsiteX5" fmla="*/ 28854 w 3204262"/>
                  <a:gd name="connsiteY5" fmla="*/ 2082297 h 6281313"/>
                  <a:gd name="connsiteX6" fmla="*/ 46961 w 3204262"/>
                  <a:gd name="connsiteY6" fmla="*/ 2236206 h 6281313"/>
                  <a:gd name="connsiteX7" fmla="*/ 3204262 w 3204262"/>
                  <a:gd name="connsiteY7" fmla="*/ 6281313 h 6281313"/>
                  <a:gd name="connsiteX8" fmla="*/ 1957242 w 3204262"/>
                  <a:gd name="connsiteY8" fmla="*/ 0 h 6281313"/>
                  <a:gd name="connsiteX9" fmla="*/ 560630 w 3204262"/>
                  <a:gd name="connsiteY9" fmla="*/ 17149 h 6281313"/>
                  <a:gd name="connsiteX0" fmla="*/ 560630 w 3204262"/>
                  <a:gd name="connsiteY0" fmla="*/ 17149 h 6281313"/>
                  <a:gd name="connsiteX1" fmla="*/ 182763 w 3204262"/>
                  <a:gd name="connsiteY1" fmla="*/ 398353 h 6281313"/>
                  <a:gd name="connsiteX2" fmla="*/ 200870 w 3204262"/>
                  <a:gd name="connsiteY2" fmla="*/ 479834 h 6281313"/>
                  <a:gd name="connsiteX3" fmla="*/ 1169590 w 3204262"/>
                  <a:gd name="connsiteY3" fmla="*/ 1240325 h 6281313"/>
                  <a:gd name="connsiteX4" fmla="*/ 1196751 w 3204262"/>
                  <a:gd name="connsiteY4" fmla="*/ 1330859 h 6281313"/>
                  <a:gd name="connsiteX5" fmla="*/ 28854 w 3204262"/>
                  <a:gd name="connsiteY5" fmla="*/ 2082297 h 6281313"/>
                  <a:gd name="connsiteX6" fmla="*/ 46961 w 3204262"/>
                  <a:gd name="connsiteY6" fmla="*/ 2236206 h 6281313"/>
                  <a:gd name="connsiteX7" fmla="*/ 3204262 w 3204262"/>
                  <a:gd name="connsiteY7" fmla="*/ 6281313 h 6281313"/>
                  <a:gd name="connsiteX8" fmla="*/ 1957242 w 3204262"/>
                  <a:gd name="connsiteY8" fmla="*/ 0 h 6281313"/>
                  <a:gd name="connsiteX9" fmla="*/ 560630 w 3204262"/>
                  <a:gd name="connsiteY9" fmla="*/ 17149 h 6281313"/>
                  <a:gd name="connsiteX0" fmla="*/ 560630 w 3204262"/>
                  <a:gd name="connsiteY0" fmla="*/ 17149 h 6281313"/>
                  <a:gd name="connsiteX1" fmla="*/ 182763 w 3204262"/>
                  <a:gd name="connsiteY1" fmla="*/ 398353 h 6281313"/>
                  <a:gd name="connsiteX2" fmla="*/ 200870 w 3204262"/>
                  <a:gd name="connsiteY2" fmla="*/ 479834 h 6281313"/>
                  <a:gd name="connsiteX3" fmla="*/ 1169590 w 3204262"/>
                  <a:gd name="connsiteY3" fmla="*/ 1240325 h 6281313"/>
                  <a:gd name="connsiteX4" fmla="*/ 1196751 w 3204262"/>
                  <a:gd name="connsiteY4" fmla="*/ 1330859 h 6281313"/>
                  <a:gd name="connsiteX5" fmla="*/ 28854 w 3204262"/>
                  <a:gd name="connsiteY5" fmla="*/ 2082297 h 6281313"/>
                  <a:gd name="connsiteX6" fmla="*/ 46961 w 3204262"/>
                  <a:gd name="connsiteY6" fmla="*/ 2236206 h 6281313"/>
                  <a:gd name="connsiteX7" fmla="*/ 3204262 w 3204262"/>
                  <a:gd name="connsiteY7" fmla="*/ 6281313 h 6281313"/>
                  <a:gd name="connsiteX8" fmla="*/ 1957242 w 3204262"/>
                  <a:gd name="connsiteY8" fmla="*/ 0 h 6281313"/>
                  <a:gd name="connsiteX9" fmla="*/ 560630 w 3204262"/>
                  <a:gd name="connsiteY9" fmla="*/ 17149 h 6281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04262" h="6281313">
                    <a:moveTo>
                      <a:pt x="560630" y="17149"/>
                    </a:moveTo>
                    <a:lnTo>
                      <a:pt x="182763" y="398353"/>
                    </a:lnTo>
                    <a:cubicBezTo>
                      <a:pt x="155427" y="425513"/>
                      <a:pt x="174811" y="462685"/>
                      <a:pt x="200870" y="479834"/>
                    </a:cubicBezTo>
                    <a:lnTo>
                      <a:pt x="1169590" y="1240325"/>
                    </a:lnTo>
                    <a:cubicBezTo>
                      <a:pt x="1225365" y="1290526"/>
                      <a:pt x="1247767" y="1294006"/>
                      <a:pt x="1196751" y="1330859"/>
                    </a:cubicBezTo>
                    <a:lnTo>
                      <a:pt x="28854" y="2082297"/>
                    </a:lnTo>
                    <a:cubicBezTo>
                      <a:pt x="-31855" y="2133600"/>
                      <a:pt x="17565" y="2211601"/>
                      <a:pt x="46961" y="2236206"/>
                    </a:cubicBezTo>
                    <a:lnTo>
                      <a:pt x="3204262" y="6281313"/>
                    </a:lnTo>
                    <a:cubicBezTo>
                      <a:pt x="2655239" y="4216117"/>
                      <a:pt x="2163365" y="2360471"/>
                      <a:pt x="1957242" y="0"/>
                    </a:cubicBezTo>
                    <a:lnTo>
                      <a:pt x="560630" y="17149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Freeform: Shape 126">
                <a:extLst>
                  <a:ext uri="{FF2B5EF4-FFF2-40B4-BE49-F238E27FC236}"/>
                </a:extLst>
              </p:cNvPr>
              <p:cNvSpPr/>
              <p:nvPr/>
            </p:nvSpPr>
            <p:spPr>
              <a:xfrm>
                <a:off x="1091791" y="134097"/>
                <a:ext cx="3252196" cy="6500584"/>
              </a:xfrm>
              <a:custGeom>
                <a:avLst/>
                <a:gdLst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25101 w 3223033"/>
                  <a:gd name="connsiteY0" fmla="*/ 27160 h 6500388"/>
                  <a:gd name="connsiteX1" fmla="*/ 153909 w 3223033"/>
                  <a:gd name="connsiteY1" fmla="*/ 398353 h 6500388"/>
                  <a:gd name="connsiteX2" fmla="*/ 172016 w 3223033"/>
                  <a:gd name="connsiteY2" fmla="*/ 479834 h 6500388"/>
                  <a:gd name="connsiteX3" fmla="*/ 1140736 w 3223033"/>
                  <a:gd name="connsiteY3" fmla="*/ 1240325 h 6500388"/>
                  <a:gd name="connsiteX4" fmla="*/ 1167897 w 3223033"/>
                  <a:gd name="connsiteY4" fmla="*/ 1330859 h 6500388"/>
                  <a:gd name="connsiteX5" fmla="*/ 0 w 3223033"/>
                  <a:gd name="connsiteY5" fmla="*/ 2082297 h 6500388"/>
                  <a:gd name="connsiteX6" fmla="*/ 18107 w 3223033"/>
                  <a:gd name="connsiteY6" fmla="*/ 2236206 h 6500388"/>
                  <a:gd name="connsiteX7" fmla="*/ 3223033 w 3223033"/>
                  <a:gd name="connsiteY7" fmla="*/ 6500388 h 6500388"/>
                  <a:gd name="connsiteX8" fmla="*/ 1928388 w 3223033"/>
                  <a:gd name="connsiteY8" fmla="*/ 0 h 6500388"/>
                  <a:gd name="connsiteX9" fmla="*/ 525101 w 3223033"/>
                  <a:gd name="connsiteY9" fmla="*/ 27160 h 6500388"/>
                  <a:gd name="connsiteX0" fmla="*/ 549122 w 3247054"/>
                  <a:gd name="connsiteY0" fmla="*/ 27160 h 6500388"/>
                  <a:gd name="connsiteX1" fmla="*/ 177930 w 3247054"/>
                  <a:gd name="connsiteY1" fmla="*/ 398353 h 6500388"/>
                  <a:gd name="connsiteX2" fmla="*/ 196037 w 3247054"/>
                  <a:gd name="connsiteY2" fmla="*/ 479834 h 6500388"/>
                  <a:gd name="connsiteX3" fmla="*/ 1164757 w 3247054"/>
                  <a:gd name="connsiteY3" fmla="*/ 1240325 h 6500388"/>
                  <a:gd name="connsiteX4" fmla="*/ 1191918 w 3247054"/>
                  <a:gd name="connsiteY4" fmla="*/ 1330859 h 6500388"/>
                  <a:gd name="connsiteX5" fmla="*/ 24021 w 3247054"/>
                  <a:gd name="connsiteY5" fmla="*/ 2082297 h 6500388"/>
                  <a:gd name="connsiteX6" fmla="*/ 42128 w 3247054"/>
                  <a:gd name="connsiteY6" fmla="*/ 2236206 h 6500388"/>
                  <a:gd name="connsiteX7" fmla="*/ 3247054 w 3247054"/>
                  <a:gd name="connsiteY7" fmla="*/ 6500388 h 6500388"/>
                  <a:gd name="connsiteX8" fmla="*/ 1952409 w 3247054"/>
                  <a:gd name="connsiteY8" fmla="*/ 0 h 6500388"/>
                  <a:gd name="connsiteX9" fmla="*/ 549122 w 3247054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53955 w 3251887"/>
                  <a:gd name="connsiteY0" fmla="*/ 27160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53955 w 3251887"/>
                  <a:gd name="connsiteY9" fmla="*/ 27160 h 6500388"/>
                  <a:gd name="connsiteX0" fmla="*/ 560630 w 3251887"/>
                  <a:gd name="connsiteY0" fmla="*/ 17149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60630 w 3251887"/>
                  <a:gd name="connsiteY9" fmla="*/ 17149 h 6500388"/>
                  <a:gd name="connsiteX0" fmla="*/ 560630 w 3251887"/>
                  <a:gd name="connsiteY0" fmla="*/ 17149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60630 w 3251887"/>
                  <a:gd name="connsiteY9" fmla="*/ 17149 h 6500388"/>
                  <a:gd name="connsiteX0" fmla="*/ 560630 w 3251887"/>
                  <a:gd name="connsiteY0" fmla="*/ 17149 h 6500388"/>
                  <a:gd name="connsiteX1" fmla="*/ 182763 w 3251887"/>
                  <a:gd name="connsiteY1" fmla="*/ 398353 h 6500388"/>
                  <a:gd name="connsiteX2" fmla="*/ 200870 w 3251887"/>
                  <a:gd name="connsiteY2" fmla="*/ 479834 h 6500388"/>
                  <a:gd name="connsiteX3" fmla="*/ 1169590 w 3251887"/>
                  <a:gd name="connsiteY3" fmla="*/ 1240325 h 6500388"/>
                  <a:gd name="connsiteX4" fmla="*/ 1196751 w 3251887"/>
                  <a:gd name="connsiteY4" fmla="*/ 1330859 h 6500388"/>
                  <a:gd name="connsiteX5" fmla="*/ 28854 w 3251887"/>
                  <a:gd name="connsiteY5" fmla="*/ 2082297 h 6500388"/>
                  <a:gd name="connsiteX6" fmla="*/ 46961 w 3251887"/>
                  <a:gd name="connsiteY6" fmla="*/ 2236206 h 6500388"/>
                  <a:gd name="connsiteX7" fmla="*/ 3251887 w 3251887"/>
                  <a:gd name="connsiteY7" fmla="*/ 6500388 h 6500388"/>
                  <a:gd name="connsiteX8" fmla="*/ 1957242 w 3251887"/>
                  <a:gd name="connsiteY8" fmla="*/ 0 h 6500388"/>
                  <a:gd name="connsiteX9" fmla="*/ 560630 w 3251887"/>
                  <a:gd name="connsiteY9" fmla="*/ 17149 h 6500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51887" h="6500388">
                    <a:moveTo>
                      <a:pt x="560630" y="17149"/>
                    </a:moveTo>
                    <a:lnTo>
                      <a:pt x="182763" y="398353"/>
                    </a:lnTo>
                    <a:cubicBezTo>
                      <a:pt x="155427" y="425513"/>
                      <a:pt x="174811" y="462685"/>
                      <a:pt x="200870" y="479834"/>
                    </a:cubicBezTo>
                    <a:lnTo>
                      <a:pt x="1169590" y="1240325"/>
                    </a:lnTo>
                    <a:cubicBezTo>
                      <a:pt x="1225365" y="1290526"/>
                      <a:pt x="1247767" y="1294006"/>
                      <a:pt x="1196751" y="1330859"/>
                    </a:cubicBezTo>
                    <a:lnTo>
                      <a:pt x="28854" y="2082297"/>
                    </a:lnTo>
                    <a:cubicBezTo>
                      <a:pt x="-31855" y="2133600"/>
                      <a:pt x="17565" y="2211601"/>
                      <a:pt x="46961" y="2236206"/>
                    </a:cubicBezTo>
                    <a:lnTo>
                      <a:pt x="3251887" y="6500388"/>
                    </a:lnTo>
                    <a:cubicBezTo>
                      <a:pt x="2667939" y="4352642"/>
                      <a:pt x="2188765" y="2519221"/>
                      <a:pt x="1957242" y="0"/>
                    </a:cubicBezTo>
                    <a:lnTo>
                      <a:pt x="560630" y="171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1" name="Group 127"/>
            <p:cNvGrpSpPr>
              <a:grpSpLocks/>
            </p:cNvGrpSpPr>
            <p:nvPr/>
          </p:nvGrpSpPr>
          <p:grpSpPr bwMode="auto">
            <a:xfrm>
              <a:off x="753139" y="-50052"/>
              <a:ext cx="2660463" cy="5621832"/>
              <a:chOff x="925903" y="-56577"/>
              <a:chExt cx="2660463" cy="5621832"/>
            </a:xfrm>
          </p:grpSpPr>
          <p:grpSp>
            <p:nvGrpSpPr>
              <p:cNvPr id="23" name="Group 128"/>
              <p:cNvGrpSpPr>
                <a:grpSpLocks/>
              </p:cNvGrpSpPr>
              <p:nvPr/>
            </p:nvGrpSpPr>
            <p:grpSpPr bwMode="auto">
              <a:xfrm rot="10228926">
                <a:off x="2345152" y="4256160"/>
                <a:ext cx="1127545" cy="1309095"/>
                <a:chOff x="4802271" y="1897244"/>
                <a:chExt cx="492910" cy="572275"/>
              </a:xfrm>
            </p:grpSpPr>
            <p:sp>
              <p:nvSpPr>
                <p:cNvPr id="29" name="Rectangle 8">
                  <a:extLst>
                    <a:ext uri="{FF2B5EF4-FFF2-40B4-BE49-F238E27FC236}"/>
                  </a:extLst>
                </p:cNvPr>
                <p:cNvSpPr/>
                <p:nvPr/>
              </p:nvSpPr>
              <p:spPr>
                <a:xfrm rot="11220000">
                  <a:off x="4802824" y="1898309"/>
                  <a:ext cx="341377" cy="572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473" h="775132">
                      <a:moveTo>
                        <a:pt x="401001" y="0"/>
                      </a:moveTo>
                      <a:lnTo>
                        <a:pt x="462201" y="0"/>
                      </a:lnTo>
                      <a:lnTo>
                        <a:pt x="462202" y="601175"/>
                      </a:lnTo>
                      <a:lnTo>
                        <a:pt x="462473" y="601187"/>
                      </a:lnTo>
                      <a:lnTo>
                        <a:pt x="462202" y="604277"/>
                      </a:lnTo>
                      <a:lnTo>
                        <a:pt x="462201" y="612000"/>
                      </a:lnTo>
                      <a:lnTo>
                        <a:pt x="461523" y="612000"/>
                      </a:lnTo>
                      <a:cubicBezTo>
                        <a:pt x="456162" y="675114"/>
                        <a:pt x="453746" y="748270"/>
                        <a:pt x="392546" y="770377"/>
                      </a:cubicBezTo>
                      <a:cubicBezTo>
                        <a:pt x="292280" y="799787"/>
                        <a:pt x="77213" y="684479"/>
                        <a:pt x="0" y="651700"/>
                      </a:cubicBezTo>
                      <a:lnTo>
                        <a:pt x="20368" y="598081"/>
                      </a:lnTo>
                      <a:cubicBezTo>
                        <a:pt x="130899" y="631017"/>
                        <a:pt x="313896" y="720128"/>
                        <a:pt x="370989" y="709586"/>
                      </a:cubicBezTo>
                      <a:cubicBezTo>
                        <a:pt x="401045" y="687002"/>
                        <a:pt x="394312" y="666925"/>
                        <a:pt x="400233" y="598442"/>
                      </a:cubicBezTo>
                      <a:lnTo>
                        <a:pt x="401001" y="59847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ko-KR" altLang="en-US" sz="2701"/>
                </a:p>
              </p:txBody>
            </p:sp>
            <p:sp>
              <p:nvSpPr>
                <p:cNvPr id="30" name="Oval 16">
                  <a:extLst>
                    <a:ext uri="{FF2B5EF4-FFF2-40B4-BE49-F238E27FC236}"/>
                  </a:extLst>
                </p:cNvPr>
                <p:cNvSpPr/>
                <p:nvPr/>
              </p:nvSpPr>
              <p:spPr>
                <a:xfrm rot="2337237">
                  <a:off x="5136178" y="1994294"/>
                  <a:ext cx="160281" cy="1235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656" h="166388">
                      <a:moveTo>
                        <a:pt x="193289" y="142021"/>
                      </a:moveTo>
                      <a:cubicBezTo>
                        <a:pt x="178234" y="157076"/>
                        <a:pt x="157435" y="166388"/>
                        <a:pt x="134462" y="166388"/>
                      </a:cubicBezTo>
                      <a:cubicBezTo>
                        <a:pt x="112031" y="166388"/>
                        <a:pt x="91674" y="157511"/>
                        <a:pt x="76905" y="142878"/>
                      </a:cubicBezTo>
                      <a:lnTo>
                        <a:pt x="14686" y="153039"/>
                      </a:lnTo>
                      <a:lnTo>
                        <a:pt x="0" y="63111"/>
                      </a:lnTo>
                      <a:lnTo>
                        <a:pt x="57209" y="53768"/>
                      </a:lnTo>
                      <a:cubicBezTo>
                        <a:pt x="68633" y="22251"/>
                        <a:pt x="98949" y="0"/>
                        <a:pt x="134462" y="0"/>
                      </a:cubicBezTo>
                      <a:cubicBezTo>
                        <a:pt x="180409" y="0"/>
                        <a:pt x="217656" y="37247"/>
                        <a:pt x="217656" y="83194"/>
                      </a:cubicBezTo>
                      <a:cubicBezTo>
                        <a:pt x="217656" y="106167"/>
                        <a:pt x="208344" y="126966"/>
                        <a:pt x="193289" y="142021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ko-KR" altLang="en-US" sz="2701"/>
                </a:p>
              </p:txBody>
            </p:sp>
          </p:grpSp>
          <p:grpSp>
            <p:nvGrpSpPr>
              <p:cNvPr id="24" name="Group 129"/>
              <p:cNvGrpSpPr>
                <a:grpSpLocks/>
              </p:cNvGrpSpPr>
              <p:nvPr/>
            </p:nvGrpSpPr>
            <p:grpSpPr bwMode="auto">
              <a:xfrm rot="11371074" flipH="1">
                <a:off x="1007927" y="4256160"/>
                <a:ext cx="1127545" cy="1309095"/>
                <a:chOff x="4802271" y="1897244"/>
                <a:chExt cx="492910" cy="572275"/>
              </a:xfrm>
            </p:grpSpPr>
            <p:sp>
              <p:nvSpPr>
                <p:cNvPr id="27" name="Rectangle 8">
                  <a:extLst>
                    <a:ext uri="{FF2B5EF4-FFF2-40B4-BE49-F238E27FC236}"/>
                  </a:extLst>
                </p:cNvPr>
                <p:cNvSpPr/>
                <p:nvPr/>
              </p:nvSpPr>
              <p:spPr>
                <a:xfrm rot="11220000">
                  <a:off x="4801969" y="1898166"/>
                  <a:ext cx="341377" cy="572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473" h="775132">
                      <a:moveTo>
                        <a:pt x="401001" y="0"/>
                      </a:moveTo>
                      <a:lnTo>
                        <a:pt x="462201" y="0"/>
                      </a:lnTo>
                      <a:lnTo>
                        <a:pt x="462202" y="601175"/>
                      </a:lnTo>
                      <a:lnTo>
                        <a:pt x="462473" y="601187"/>
                      </a:lnTo>
                      <a:lnTo>
                        <a:pt x="462202" y="604277"/>
                      </a:lnTo>
                      <a:lnTo>
                        <a:pt x="462201" y="612000"/>
                      </a:lnTo>
                      <a:lnTo>
                        <a:pt x="461523" y="612000"/>
                      </a:lnTo>
                      <a:cubicBezTo>
                        <a:pt x="456162" y="675114"/>
                        <a:pt x="453746" y="748270"/>
                        <a:pt x="392546" y="770377"/>
                      </a:cubicBezTo>
                      <a:cubicBezTo>
                        <a:pt x="292280" y="799787"/>
                        <a:pt x="77213" y="684479"/>
                        <a:pt x="0" y="651700"/>
                      </a:cubicBezTo>
                      <a:lnTo>
                        <a:pt x="20368" y="598081"/>
                      </a:lnTo>
                      <a:cubicBezTo>
                        <a:pt x="130899" y="631017"/>
                        <a:pt x="313896" y="720128"/>
                        <a:pt x="370989" y="709586"/>
                      </a:cubicBezTo>
                      <a:cubicBezTo>
                        <a:pt x="401045" y="687002"/>
                        <a:pt x="394312" y="666925"/>
                        <a:pt x="400233" y="598442"/>
                      </a:cubicBezTo>
                      <a:lnTo>
                        <a:pt x="401001" y="59847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ko-KR" altLang="en-US" sz="2701"/>
                </a:p>
              </p:txBody>
            </p:sp>
            <p:sp>
              <p:nvSpPr>
                <p:cNvPr id="28" name="Oval 16">
                  <a:extLst>
                    <a:ext uri="{FF2B5EF4-FFF2-40B4-BE49-F238E27FC236}"/>
                  </a:extLst>
                </p:cNvPr>
                <p:cNvSpPr/>
                <p:nvPr/>
              </p:nvSpPr>
              <p:spPr>
                <a:xfrm rot="2337237">
                  <a:off x="5133840" y="1994606"/>
                  <a:ext cx="160281" cy="1235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656" h="166388">
                      <a:moveTo>
                        <a:pt x="193289" y="142021"/>
                      </a:moveTo>
                      <a:cubicBezTo>
                        <a:pt x="178234" y="157076"/>
                        <a:pt x="157435" y="166388"/>
                        <a:pt x="134462" y="166388"/>
                      </a:cubicBezTo>
                      <a:cubicBezTo>
                        <a:pt x="112031" y="166388"/>
                        <a:pt x="91674" y="157511"/>
                        <a:pt x="76905" y="142878"/>
                      </a:cubicBezTo>
                      <a:lnTo>
                        <a:pt x="14686" y="153039"/>
                      </a:lnTo>
                      <a:lnTo>
                        <a:pt x="0" y="63111"/>
                      </a:lnTo>
                      <a:lnTo>
                        <a:pt x="57209" y="53768"/>
                      </a:lnTo>
                      <a:cubicBezTo>
                        <a:pt x="68633" y="22251"/>
                        <a:pt x="98949" y="0"/>
                        <a:pt x="134462" y="0"/>
                      </a:cubicBezTo>
                      <a:cubicBezTo>
                        <a:pt x="180409" y="0"/>
                        <a:pt x="217656" y="37247"/>
                        <a:pt x="217656" y="83194"/>
                      </a:cubicBezTo>
                      <a:cubicBezTo>
                        <a:pt x="217656" y="106167"/>
                        <a:pt x="208344" y="126966"/>
                        <a:pt x="193289" y="142021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ko-KR" altLang="en-US" sz="2701"/>
                </a:p>
              </p:txBody>
            </p:sp>
          </p:grpSp>
          <p:sp>
            <p:nvSpPr>
              <p:cNvPr id="25" name="Freeform: Shape 130">
                <a:extLst>
                  <a:ext uri="{FF2B5EF4-FFF2-40B4-BE49-F238E27FC236}"/>
                </a:extLst>
              </p:cNvPr>
              <p:cNvSpPr/>
              <p:nvPr/>
            </p:nvSpPr>
            <p:spPr>
              <a:xfrm rot="10800000">
                <a:off x="2186149" y="-56577"/>
                <a:ext cx="642821" cy="2504987"/>
              </a:xfrm>
              <a:custGeom>
                <a:avLst/>
                <a:gdLst>
                  <a:gd name="connsiteX0" fmla="*/ 216501 w 643214"/>
                  <a:gd name="connsiteY0" fmla="*/ 2504922 h 2504922"/>
                  <a:gd name="connsiteX1" fmla="*/ 0 w 643214"/>
                  <a:gd name="connsiteY1" fmla="*/ 2504922 h 2504922"/>
                  <a:gd name="connsiteX2" fmla="*/ 161536 w 643214"/>
                  <a:gd name="connsiteY2" fmla="*/ 2023432 h 2504922"/>
                  <a:gd name="connsiteX3" fmla="*/ 441068 w 643214"/>
                  <a:gd name="connsiteY3" fmla="*/ 787787 h 2504922"/>
                  <a:gd name="connsiteX4" fmla="*/ 448805 w 643214"/>
                  <a:gd name="connsiteY4" fmla="*/ 34502 h 2504922"/>
                  <a:gd name="connsiteX5" fmla="*/ 448786 w 643214"/>
                  <a:gd name="connsiteY5" fmla="*/ 34443 h 2504922"/>
                  <a:gd name="connsiteX6" fmla="*/ 641908 w 643214"/>
                  <a:gd name="connsiteY6" fmla="*/ 0 h 2504922"/>
                  <a:gd name="connsiteX7" fmla="*/ 642457 w 643214"/>
                  <a:gd name="connsiteY7" fmla="*/ 28564 h 2504922"/>
                  <a:gd name="connsiteX8" fmla="*/ 555351 w 643214"/>
                  <a:gd name="connsiteY8" fmla="*/ 1233242 h 2504922"/>
                  <a:gd name="connsiteX9" fmla="*/ 315478 w 643214"/>
                  <a:gd name="connsiteY9" fmla="*/ 2204996 h 2504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3214" h="2504922">
                    <a:moveTo>
                      <a:pt x="216501" y="2504922"/>
                    </a:moveTo>
                    <a:lnTo>
                      <a:pt x="0" y="2504922"/>
                    </a:lnTo>
                    <a:lnTo>
                      <a:pt x="161536" y="2023432"/>
                    </a:lnTo>
                    <a:cubicBezTo>
                      <a:pt x="283541" y="1633302"/>
                      <a:pt x="386241" y="1228986"/>
                      <a:pt x="441068" y="787787"/>
                    </a:cubicBezTo>
                    <a:cubicBezTo>
                      <a:pt x="467417" y="575523"/>
                      <a:pt x="463617" y="136249"/>
                      <a:pt x="448805" y="34502"/>
                    </a:cubicBezTo>
                    <a:lnTo>
                      <a:pt x="448786" y="34443"/>
                    </a:lnTo>
                    <a:lnTo>
                      <a:pt x="641908" y="0"/>
                    </a:lnTo>
                    <a:lnTo>
                      <a:pt x="642457" y="28564"/>
                    </a:lnTo>
                    <a:cubicBezTo>
                      <a:pt x="644706" y="175329"/>
                      <a:pt x="647915" y="790092"/>
                      <a:pt x="555351" y="1233242"/>
                    </a:cubicBezTo>
                    <a:cubicBezTo>
                      <a:pt x="493961" y="1573719"/>
                      <a:pt x="411723" y="1895841"/>
                      <a:pt x="315478" y="220499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478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cs typeface="+mn-cs"/>
                </a:endParaRPr>
              </a:p>
            </p:txBody>
          </p:sp>
          <p:pic>
            <p:nvPicPr>
              <p:cNvPr id="26" name="Graphic 13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5903" y="2257689"/>
                <a:ext cx="2660463" cy="2037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2" name="Group 136"/>
            <p:cNvGrpSpPr>
              <a:grpSpLocks/>
            </p:cNvGrpSpPr>
            <p:nvPr/>
          </p:nvGrpSpPr>
          <p:grpSpPr bwMode="auto">
            <a:xfrm>
              <a:off x="5655344" y="0"/>
              <a:ext cx="1325557" cy="5965066"/>
              <a:chOff x="5655344" y="0"/>
              <a:chExt cx="1325557" cy="5965066"/>
            </a:xfrm>
          </p:grpSpPr>
          <p:grpSp>
            <p:nvGrpSpPr>
              <p:cNvPr id="13" name="Group 137"/>
              <p:cNvGrpSpPr>
                <a:grpSpLocks/>
              </p:cNvGrpSpPr>
              <p:nvPr/>
            </p:nvGrpSpPr>
            <p:grpSpPr bwMode="auto">
              <a:xfrm>
                <a:off x="5655344" y="4480259"/>
                <a:ext cx="1212531" cy="1484807"/>
                <a:chOff x="5655344" y="4480259"/>
                <a:chExt cx="1212531" cy="1484807"/>
              </a:xfrm>
            </p:grpSpPr>
            <p:sp>
              <p:nvSpPr>
                <p:cNvPr id="15" name="Rectangle 14">
                  <a:extLst>
                    <a:ext uri="{FF2B5EF4-FFF2-40B4-BE49-F238E27FC236}"/>
                  </a:extLst>
                </p:cNvPr>
                <p:cNvSpPr/>
                <p:nvPr/>
              </p:nvSpPr>
              <p:spPr>
                <a:xfrm rot="536029">
                  <a:off x="6344886" y="4480513"/>
                  <a:ext cx="163482" cy="315902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16" name="Group 140"/>
                <p:cNvGrpSpPr>
                  <a:grpSpLocks/>
                </p:cNvGrpSpPr>
                <p:nvPr/>
              </p:nvGrpSpPr>
              <p:grpSpPr bwMode="auto">
                <a:xfrm rot="-9900000">
                  <a:off x="5655344" y="4752535"/>
                  <a:ext cx="1212531" cy="1212531"/>
                  <a:chOff x="7123973" y="1204727"/>
                  <a:chExt cx="252497" cy="252497"/>
                </a:xfrm>
              </p:grpSpPr>
              <p:grpSp>
                <p:nvGrpSpPr>
                  <p:cNvPr id="17" name="Group 141"/>
                  <p:cNvGrpSpPr>
                    <a:grpSpLocks/>
                  </p:cNvGrpSpPr>
                  <p:nvPr/>
                </p:nvGrpSpPr>
                <p:grpSpPr bwMode="auto">
                  <a:xfrm>
                    <a:off x="7123973" y="1204727"/>
                    <a:ext cx="252497" cy="252497"/>
                    <a:chOff x="4915373" y="1633391"/>
                    <a:chExt cx="342000" cy="342000"/>
                  </a:xfrm>
                </p:grpSpPr>
                <p:sp>
                  <p:nvSpPr>
                    <p:cNvPr id="20" name="Oval 19">
                      <a:extLst>
                        <a:ext uri="{FF2B5EF4-FFF2-40B4-BE49-F238E27FC236}"/>
                      </a:extLst>
                    </p:cNvPr>
                    <p:cNvSpPr/>
                    <p:nvPr/>
                  </p:nvSpPr>
                  <p:spPr>
                    <a:xfrm>
                      <a:off x="4915188" y="1633523"/>
                      <a:ext cx="342028" cy="342078"/>
                    </a:xfrm>
                    <a:prstGeom prst="ellipse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2701"/>
                    </a:p>
                  </p:txBody>
                </p:sp>
                <p:sp>
                  <p:nvSpPr>
                    <p:cNvPr id="21" name="Oval 20">
                      <a:extLst>
                        <a:ext uri="{FF2B5EF4-FFF2-40B4-BE49-F238E27FC236}"/>
                      </a:extLst>
                    </p:cNvPr>
                    <p:cNvSpPr/>
                    <p:nvPr/>
                  </p:nvSpPr>
                  <p:spPr>
                    <a:xfrm>
                      <a:off x="4932504" y="1667160"/>
                      <a:ext cx="295917" cy="295960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2701"/>
                    </a:p>
                  </p:txBody>
                </p:sp>
                <p:sp>
                  <p:nvSpPr>
                    <p:cNvPr id="22" name="Oval 21">
                      <a:extLst>
                        <a:ext uri="{FF2B5EF4-FFF2-40B4-BE49-F238E27FC236}"/>
                      </a:extLst>
                    </p:cNvPr>
                    <p:cNvSpPr/>
                    <p:nvPr/>
                  </p:nvSpPr>
                  <p:spPr>
                    <a:xfrm>
                      <a:off x="4970373" y="1725215"/>
                      <a:ext cx="207724" cy="207754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58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2701"/>
                    </a:p>
                  </p:txBody>
                </p:sp>
              </p:grpSp>
              <p:sp>
                <p:nvSpPr>
                  <p:cNvPr id="18" name="Chord 17">
                    <a:extLst>
                      <a:ext uri="{FF2B5EF4-FFF2-40B4-BE49-F238E27FC236}"/>
                    </a:extLst>
                  </p:cNvPr>
                  <p:cNvSpPr/>
                  <p:nvPr/>
                </p:nvSpPr>
                <p:spPr>
                  <a:xfrm rot="20881907">
                    <a:off x="7167827" y="1277164"/>
                    <a:ext cx="153031" cy="153054"/>
                  </a:xfrm>
                  <a:prstGeom prst="chord">
                    <a:avLst>
                      <a:gd name="adj1" fmla="val 5070744"/>
                      <a:gd name="adj2" fmla="val 1620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ko-KR" altLang="en-US" sz="2701" dirty="0"/>
                  </a:p>
                </p:txBody>
              </p:sp>
              <p:sp>
                <p:nvSpPr>
                  <p:cNvPr id="19" name="Chord 18">
                    <a:extLst>
                      <a:ext uri="{FF2B5EF4-FFF2-40B4-BE49-F238E27FC236}"/>
                    </a:extLst>
                  </p:cNvPr>
                  <p:cNvSpPr/>
                  <p:nvPr/>
                </p:nvSpPr>
                <p:spPr>
                  <a:xfrm rot="20881907">
                    <a:off x="7167827" y="1277164"/>
                    <a:ext cx="153031" cy="153054"/>
                  </a:xfrm>
                  <a:prstGeom prst="chord">
                    <a:avLst>
                      <a:gd name="adj1" fmla="val 16204063"/>
                      <a:gd name="adj2" fmla="val 5391679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ko-KR" altLang="en-US" sz="2701"/>
                  </a:p>
                </p:txBody>
              </p:sp>
            </p:grpSp>
          </p:grpSp>
          <p:sp>
            <p:nvSpPr>
              <p:cNvPr id="14" name="Freeform: Shape 138">
                <a:extLst>
                  <a:ext uri="{FF2B5EF4-FFF2-40B4-BE49-F238E27FC236}"/>
                </a:extLst>
              </p:cNvPr>
              <p:cNvSpPr/>
              <p:nvPr/>
            </p:nvSpPr>
            <p:spPr>
              <a:xfrm rot="10800000">
                <a:off x="6332188" y="746"/>
                <a:ext cx="649169" cy="4657561"/>
              </a:xfrm>
              <a:custGeom>
                <a:avLst/>
                <a:gdLst>
                  <a:gd name="connsiteX0" fmla="*/ 216501 w 643214"/>
                  <a:gd name="connsiteY0" fmla="*/ 2504922 h 2504922"/>
                  <a:gd name="connsiteX1" fmla="*/ 0 w 643214"/>
                  <a:gd name="connsiteY1" fmla="*/ 2504922 h 2504922"/>
                  <a:gd name="connsiteX2" fmla="*/ 161536 w 643214"/>
                  <a:gd name="connsiteY2" fmla="*/ 2023432 h 2504922"/>
                  <a:gd name="connsiteX3" fmla="*/ 441068 w 643214"/>
                  <a:gd name="connsiteY3" fmla="*/ 787787 h 2504922"/>
                  <a:gd name="connsiteX4" fmla="*/ 448805 w 643214"/>
                  <a:gd name="connsiteY4" fmla="*/ 34502 h 2504922"/>
                  <a:gd name="connsiteX5" fmla="*/ 448786 w 643214"/>
                  <a:gd name="connsiteY5" fmla="*/ 34443 h 2504922"/>
                  <a:gd name="connsiteX6" fmla="*/ 641908 w 643214"/>
                  <a:gd name="connsiteY6" fmla="*/ 0 h 2504922"/>
                  <a:gd name="connsiteX7" fmla="*/ 642457 w 643214"/>
                  <a:gd name="connsiteY7" fmla="*/ 28564 h 2504922"/>
                  <a:gd name="connsiteX8" fmla="*/ 555351 w 643214"/>
                  <a:gd name="connsiteY8" fmla="*/ 1233242 h 2504922"/>
                  <a:gd name="connsiteX9" fmla="*/ 315478 w 643214"/>
                  <a:gd name="connsiteY9" fmla="*/ 2204996 h 2504922"/>
                  <a:gd name="connsiteX0" fmla="*/ 407001 w 643214"/>
                  <a:gd name="connsiteY0" fmla="*/ 4314672 h 4314672"/>
                  <a:gd name="connsiteX1" fmla="*/ 0 w 643214"/>
                  <a:gd name="connsiteY1" fmla="*/ 2504922 h 4314672"/>
                  <a:gd name="connsiteX2" fmla="*/ 161536 w 643214"/>
                  <a:gd name="connsiteY2" fmla="*/ 2023432 h 4314672"/>
                  <a:gd name="connsiteX3" fmla="*/ 441068 w 643214"/>
                  <a:gd name="connsiteY3" fmla="*/ 787787 h 4314672"/>
                  <a:gd name="connsiteX4" fmla="*/ 448805 w 643214"/>
                  <a:gd name="connsiteY4" fmla="*/ 34502 h 4314672"/>
                  <a:gd name="connsiteX5" fmla="*/ 448786 w 643214"/>
                  <a:gd name="connsiteY5" fmla="*/ 34443 h 4314672"/>
                  <a:gd name="connsiteX6" fmla="*/ 641908 w 643214"/>
                  <a:gd name="connsiteY6" fmla="*/ 0 h 4314672"/>
                  <a:gd name="connsiteX7" fmla="*/ 642457 w 643214"/>
                  <a:gd name="connsiteY7" fmla="*/ 28564 h 4314672"/>
                  <a:gd name="connsiteX8" fmla="*/ 555351 w 643214"/>
                  <a:gd name="connsiteY8" fmla="*/ 1233242 h 4314672"/>
                  <a:gd name="connsiteX9" fmla="*/ 315478 w 643214"/>
                  <a:gd name="connsiteY9" fmla="*/ 2204996 h 4314672"/>
                  <a:gd name="connsiteX10" fmla="*/ 407001 w 643214"/>
                  <a:gd name="connsiteY10" fmla="*/ 4314672 h 4314672"/>
                  <a:gd name="connsiteX0" fmla="*/ 245465 w 481678"/>
                  <a:gd name="connsiteY0" fmla="*/ 4314672 h 4409922"/>
                  <a:gd name="connsiteX1" fmla="*/ 28964 w 481678"/>
                  <a:gd name="connsiteY1" fmla="*/ 4409922 h 4409922"/>
                  <a:gd name="connsiteX2" fmla="*/ 0 w 481678"/>
                  <a:gd name="connsiteY2" fmla="*/ 2023432 h 4409922"/>
                  <a:gd name="connsiteX3" fmla="*/ 279532 w 481678"/>
                  <a:gd name="connsiteY3" fmla="*/ 787787 h 4409922"/>
                  <a:gd name="connsiteX4" fmla="*/ 287269 w 481678"/>
                  <a:gd name="connsiteY4" fmla="*/ 34502 h 4409922"/>
                  <a:gd name="connsiteX5" fmla="*/ 287250 w 481678"/>
                  <a:gd name="connsiteY5" fmla="*/ 34443 h 4409922"/>
                  <a:gd name="connsiteX6" fmla="*/ 480372 w 481678"/>
                  <a:gd name="connsiteY6" fmla="*/ 0 h 4409922"/>
                  <a:gd name="connsiteX7" fmla="*/ 480921 w 481678"/>
                  <a:gd name="connsiteY7" fmla="*/ 28564 h 4409922"/>
                  <a:gd name="connsiteX8" fmla="*/ 393815 w 481678"/>
                  <a:gd name="connsiteY8" fmla="*/ 1233242 h 4409922"/>
                  <a:gd name="connsiteX9" fmla="*/ 153942 w 481678"/>
                  <a:gd name="connsiteY9" fmla="*/ 2204996 h 4409922"/>
                  <a:gd name="connsiteX10" fmla="*/ 245465 w 481678"/>
                  <a:gd name="connsiteY10" fmla="*/ 4314672 h 4409922"/>
                  <a:gd name="connsiteX0" fmla="*/ 245465 w 481678"/>
                  <a:gd name="connsiteY0" fmla="*/ 4314672 h 4314672"/>
                  <a:gd name="connsiteX1" fmla="*/ 48014 w 481678"/>
                  <a:gd name="connsiteY1" fmla="*/ 4314672 h 4314672"/>
                  <a:gd name="connsiteX2" fmla="*/ 0 w 481678"/>
                  <a:gd name="connsiteY2" fmla="*/ 2023432 h 4314672"/>
                  <a:gd name="connsiteX3" fmla="*/ 279532 w 481678"/>
                  <a:gd name="connsiteY3" fmla="*/ 787787 h 4314672"/>
                  <a:gd name="connsiteX4" fmla="*/ 287269 w 481678"/>
                  <a:gd name="connsiteY4" fmla="*/ 34502 h 4314672"/>
                  <a:gd name="connsiteX5" fmla="*/ 287250 w 481678"/>
                  <a:gd name="connsiteY5" fmla="*/ 34443 h 4314672"/>
                  <a:gd name="connsiteX6" fmla="*/ 480372 w 481678"/>
                  <a:gd name="connsiteY6" fmla="*/ 0 h 4314672"/>
                  <a:gd name="connsiteX7" fmla="*/ 480921 w 481678"/>
                  <a:gd name="connsiteY7" fmla="*/ 28564 h 4314672"/>
                  <a:gd name="connsiteX8" fmla="*/ 393815 w 481678"/>
                  <a:gd name="connsiteY8" fmla="*/ 1233242 h 4314672"/>
                  <a:gd name="connsiteX9" fmla="*/ 153942 w 481678"/>
                  <a:gd name="connsiteY9" fmla="*/ 2204996 h 4314672"/>
                  <a:gd name="connsiteX10" fmla="*/ 245465 w 481678"/>
                  <a:gd name="connsiteY10" fmla="*/ 4314672 h 4314672"/>
                  <a:gd name="connsiteX0" fmla="*/ 341148 w 577361"/>
                  <a:gd name="connsiteY0" fmla="*/ 4314672 h 4314672"/>
                  <a:gd name="connsiteX1" fmla="*/ 143697 w 577361"/>
                  <a:gd name="connsiteY1" fmla="*/ 4314672 h 4314672"/>
                  <a:gd name="connsiteX2" fmla="*/ 95683 w 577361"/>
                  <a:gd name="connsiteY2" fmla="*/ 2023432 h 4314672"/>
                  <a:gd name="connsiteX3" fmla="*/ 375215 w 577361"/>
                  <a:gd name="connsiteY3" fmla="*/ 787787 h 4314672"/>
                  <a:gd name="connsiteX4" fmla="*/ 382952 w 577361"/>
                  <a:gd name="connsiteY4" fmla="*/ 34502 h 4314672"/>
                  <a:gd name="connsiteX5" fmla="*/ 382933 w 577361"/>
                  <a:gd name="connsiteY5" fmla="*/ 34443 h 4314672"/>
                  <a:gd name="connsiteX6" fmla="*/ 576055 w 577361"/>
                  <a:gd name="connsiteY6" fmla="*/ 0 h 4314672"/>
                  <a:gd name="connsiteX7" fmla="*/ 576604 w 577361"/>
                  <a:gd name="connsiteY7" fmla="*/ 28564 h 4314672"/>
                  <a:gd name="connsiteX8" fmla="*/ 489498 w 577361"/>
                  <a:gd name="connsiteY8" fmla="*/ 1233242 h 4314672"/>
                  <a:gd name="connsiteX9" fmla="*/ 249625 w 577361"/>
                  <a:gd name="connsiteY9" fmla="*/ 2204996 h 4314672"/>
                  <a:gd name="connsiteX10" fmla="*/ 341148 w 577361"/>
                  <a:gd name="connsiteY10" fmla="*/ 4314672 h 4314672"/>
                  <a:gd name="connsiteX0" fmla="*/ 341148 w 577361"/>
                  <a:gd name="connsiteY0" fmla="*/ 4314672 h 4314672"/>
                  <a:gd name="connsiteX1" fmla="*/ 143697 w 577361"/>
                  <a:gd name="connsiteY1" fmla="*/ 4314672 h 4314672"/>
                  <a:gd name="connsiteX2" fmla="*/ 95683 w 577361"/>
                  <a:gd name="connsiteY2" fmla="*/ 2023432 h 4314672"/>
                  <a:gd name="connsiteX3" fmla="*/ 375215 w 577361"/>
                  <a:gd name="connsiteY3" fmla="*/ 787787 h 4314672"/>
                  <a:gd name="connsiteX4" fmla="*/ 382952 w 577361"/>
                  <a:gd name="connsiteY4" fmla="*/ 34502 h 4314672"/>
                  <a:gd name="connsiteX5" fmla="*/ 382933 w 577361"/>
                  <a:gd name="connsiteY5" fmla="*/ 34443 h 4314672"/>
                  <a:gd name="connsiteX6" fmla="*/ 576055 w 577361"/>
                  <a:gd name="connsiteY6" fmla="*/ 0 h 4314672"/>
                  <a:gd name="connsiteX7" fmla="*/ 576604 w 577361"/>
                  <a:gd name="connsiteY7" fmla="*/ 28564 h 4314672"/>
                  <a:gd name="connsiteX8" fmla="*/ 489498 w 577361"/>
                  <a:gd name="connsiteY8" fmla="*/ 1233242 h 4314672"/>
                  <a:gd name="connsiteX9" fmla="*/ 249625 w 577361"/>
                  <a:gd name="connsiteY9" fmla="*/ 2204996 h 4314672"/>
                  <a:gd name="connsiteX10" fmla="*/ 341148 w 577361"/>
                  <a:gd name="connsiteY10" fmla="*/ 4314672 h 4314672"/>
                  <a:gd name="connsiteX0" fmla="*/ 341148 w 577361"/>
                  <a:gd name="connsiteY0" fmla="*/ 4314672 h 4314672"/>
                  <a:gd name="connsiteX1" fmla="*/ 143697 w 577361"/>
                  <a:gd name="connsiteY1" fmla="*/ 4314672 h 4314672"/>
                  <a:gd name="connsiteX2" fmla="*/ 95683 w 577361"/>
                  <a:gd name="connsiteY2" fmla="*/ 2023432 h 4314672"/>
                  <a:gd name="connsiteX3" fmla="*/ 375215 w 577361"/>
                  <a:gd name="connsiteY3" fmla="*/ 787787 h 4314672"/>
                  <a:gd name="connsiteX4" fmla="*/ 382952 w 577361"/>
                  <a:gd name="connsiteY4" fmla="*/ 34502 h 4314672"/>
                  <a:gd name="connsiteX5" fmla="*/ 382933 w 577361"/>
                  <a:gd name="connsiteY5" fmla="*/ 34443 h 4314672"/>
                  <a:gd name="connsiteX6" fmla="*/ 576055 w 577361"/>
                  <a:gd name="connsiteY6" fmla="*/ 0 h 4314672"/>
                  <a:gd name="connsiteX7" fmla="*/ 576604 w 577361"/>
                  <a:gd name="connsiteY7" fmla="*/ 28564 h 4314672"/>
                  <a:gd name="connsiteX8" fmla="*/ 489498 w 577361"/>
                  <a:gd name="connsiteY8" fmla="*/ 1233242 h 4314672"/>
                  <a:gd name="connsiteX9" fmla="*/ 249625 w 577361"/>
                  <a:gd name="connsiteY9" fmla="*/ 2204996 h 4314672"/>
                  <a:gd name="connsiteX10" fmla="*/ 341148 w 577361"/>
                  <a:gd name="connsiteY10" fmla="*/ 4314672 h 4314672"/>
                  <a:gd name="connsiteX0" fmla="*/ 414347 w 650560"/>
                  <a:gd name="connsiteY0" fmla="*/ 4314672 h 4314672"/>
                  <a:gd name="connsiteX1" fmla="*/ 216896 w 650560"/>
                  <a:gd name="connsiteY1" fmla="*/ 4314672 h 4314672"/>
                  <a:gd name="connsiteX2" fmla="*/ 168882 w 650560"/>
                  <a:gd name="connsiteY2" fmla="*/ 2023432 h 4314672"/>
                  <a:gd name="connsiteX3" fmla="*/ 448414 w 650560"/>
                  <a:gd name="connsiteY3" fmla="*/ 787787 h 4314672"/>
                  <a:gd name="connsiteX4" fmla="*/ 456151 w 650560"/>
                  <a:gd name="connsiteY4" fmla="*/ 34502 h 4314672"/>
                  <a:gd name="connsiteX5" fmla="*/ 456132 w 650560"/>
                  <a:gd name="connsiteY5" fmla="*/ 34443 h 4314672"/>
                  <a:gd name="connsiteX6" fmla="*/ 649254 w 650560"/>
                  <a:gd name="connsiteY6" fmla="*/ 0 h 4314672"/>
                  <a:gd name="connsiteX7" fmla="*/ 649803 w 650560"/>
                  <a:gd name="connsiteY7" fmla="*/ 28564 h 4314672"/>
                  <a:gd name="connsiteX8" fmla="*/ 562697 w 650560"/>
                  <a:gd name="connsiteY8" fmla="*/ 1233242 h 4314672"/>
                  <a:gd name="connsiteX9" fmla="*/ 322824 w 650560"/>
                  <a:gd name="connsiteY9" fmla="*/ 2204996 h 4314672"/>
                  <a:gd name="connsiteX10" fmla="*/ 414347 w 650560"/>
                  <a:gd name="connsiteY10" fmla="*/ 4314672 h 4314672"/>
                  <a:gd name="connsiteX0" fmla="*/ 414347 w 650560"/>
                  <a:gd name="connsiteY0" fmla="*/ 4314672 h 4314672"/>
                  <a:gd name="connsiteX1" fmla="*/ 216896 w 650560"/>
                  <a:gd name="connsiteY1" fmla="*/ 4314672 h 4314672"/>
                  <a:gd name="connsiteX2" fmla="*/ 168882 w 650560"/>
                  <a:gd name="connsiteY2" fmla="*/ 2023432 h 4314672"/>
                  <a:gd name="connsiteX3" fmla="*/ 448414 w 650560"/>
                  <a:gd name="connsiteY3" fmla="*/ 787787 h 4314672"/>
                  <a:gd name="connsiteX4" fmla="*/ 456151 w 650560"/>
                  <a:gd name="connsiteY4" fmla="*/ 34502 h 4314672"/>
                  <a:gd name="connsiteX5" fmla="*/ 456132 w 650560"/>
                  <a:gd name="connsiteY5" fmla="*/ 34443 h 4314672"/>
                  <a:gd name="connsiteX6" fmla="*/ 649254 w 650560"/>
                  <a:gd name="connsiteY6" fmla="*/ 0 h 4314672"/>
                  <a:gd name="connsiteX7" fmla="*/ 649803 w 650560"/>
                  <a:gd name="connsiteY7" fmla="*/ 28564 h 4314672"/>
                  <a:gd name="connsiteX8" fmla="*/ 562697 w 650560"/>
                  <a:gd name="connsiteY8" fmla="*/ 1233242 h 4314672"/>
                  <a:gd name="connsiteX9" fmla="*/ 322824 w 650560"/>
                  <a:gd name="connsiteY9" fmla="*/ 2204996 h 4314672"/>
                  <a:gd name="connsiteX10" fmla="*/ 414347 w 650560"/>
                  <a:gd name="connsiteY10" fmla="*/ 4314672 h 4314672"/>
                  <a:gd name="connsiteX0" fmla="*/ 434653 w 670866"/>
                  <a:gd name="connsiteY0" fmla="*/ 4314672 h 4314672"/>
                  <a:gd name="connsiteX1" fmla="*/ 237202 w 670866"/>
                  <a:gd name="connsiteY1" fmla="*/ 4314672 h 4314672"/>
                  <a:gd name="connsiteX2" fmla="*/ 151088 w 670866"/>
                  <a:gd name="connsiteY2" fmla="*/ 2080582 h 4314672"/>
                  <a:gd name="connsiteX3" fmla="*/ 468720 w 670866"/>
                  <a:gd name="connsiteY3" fmla="*/ 787787 h 4314672"/>
                  <a:gd name="connsiteX4" fmla="*/ 476457 w 670866"/>
                  <a:gd name="connsiteY4" fmla="*/ 34502 h 4314672"/>
                  <a:gd name="connsiteX5" fmla="*/ 476438 w 670866"/>
                  <a:gd name="connsiteY5" fmla="*/ 34443 h 4314672"/>
                  <a:gd name="connsiteX6" fmla="*/ 669560 w 670866"/>
                  <a:gd name="connsiteY6" fmla="*/ 0 h 4314672"/>
                  <a:gd name="connsiteX7" fmla="*/ 670109 w 670866"/>
                  <a:gd name="connsiteY7" fmla="*/ 28564 h 4314672"/>
                  <a:gd name="connsiteX8" fmla="*/ 583003 w 670866"/>
                  <a:gd name="connsiteY8" fmla="*/ 1233242 h 4314672"/>
                  <a:gd name="connsiteX9" fmla="*/ 343130 w 670866"/>
                  <a:gd name="connsiteY9" fmla="*/ 2204996 h 4314672"/>
                  <a:gd name="connsiteX10" fmla="*/ 434653 w 670866"/>
                  <a:gd name="connsiteY10" fmla="*/ 4314672 h 4314672"/>
                  <a:gd name="connsiteX0" fmla="*/ 404825 w 641038"/>
                  <a:gd name="connsiteY0" fmla="*/ 4314672 h 4314672"/>
                  <a:gd name="connsiteX1" fmla="*/ 207374 w 641038"/>
                  <a:gd name="connsiteY1" fmla="*/ 4314672 h 4314672"/>
                  <a:gd name="connsiteX2" fmla="*/ 121260 w 641038"/>
                  <a:gd name="connsiteY2" fmla="*/ 2080582 h 4314672"/>
                  <a:gd name="connsiteX3" fmla="*/ 438892 w 641038"/>
                  <a:gd name="connsiteY3" fmla="*/ 787787 h 4314672"/>
                  <a:gd name="connsiteX4" fmla="*/ 446629 w 641038"/>
                  <a:gd name="connsiteY4" fmla="*/ 34502 h 4314672"/>
                  <a:gd name="connsiteX5" fmla="*/ 446610 w 641038"/>
                  <a:gd name="connsiteY5" fmla="*/ 34443 h 4314672"/>
                  <a:gd name="connsiteX6" fmla="*/ 639732 w 641038"/>
                  <a:gd name="connsiteY6" fmla="*/ 0 h 4314672"/>
                  <a:gd name="connsiteX7" fmla="*/ 640281 w 641038"/>
                  <a:gd name="connsiteY7" fmla="*/ 28564 h 4314672"/>
                  <a:gd name="connsiteX8" fmla="*/ 553175 w 641038"/>
                  <a:gd name="connsiteY8" fmla="*/ 1233242 h 4314672"/>
                  <a:gd name="connsiteX9" fmla="*/ 313302 w 641038"/>
                  <a:gd name="connsiteY9" fmla="*/ 2204996 h 4314672"/>
                  <a:gd name="connsiteX10" fmla="*/ 404825 w 641038"/>
                  <a:gd name="connsiteY10" fmla="*/ 4314672 h 4314672"/>
                  <a:gd name="connsiteX0" fmla="*/ 397704 w 633917"/>
                  <a:gd name="connsiteY0" fmla="*/ 4314672 h 4314672"/>
                  <a:gd name="connsiteX1" fmla="*/ 200253 w 633917"/>
                  <a:gd name="connsiteY1" fmla="*/ 4314672 h 4314672"/>
                  <a:gd name="connsiteX2" fmla="*/ 114139 w 633917"/>
                  <a:gd name="connsiteY2" fmla="*/ 2080582 h 4314672"/>
                  <a:gd name="connsiteX3" fmla="*/ 431771 w 633917"/>
                  <a:gd name="connsiteY3" fmla="*/ 787787 h 4314672"/>
                  <a:gd name="connsiteX4" fmla="*/ 439508 w 633917"/>
                  <a:gd name="connsiteY4" fmla="*/ 34502 h 4314672"/>
                  <a:gd name="connsiteX5" fmla="*/ 439489 w 633917"/>
                  <a:gd name="connsiteY5" fmla="*/ 34443 h 4314672"/>
                  <a:gd name="connsiteX6" fmla="*/ 632611 w 633917"/>
                  <a:gd name="connsiteY6" fmla="*/ 0 h 4314672"/>
                  <a:gd name="connsiteX7" fmla="*/ 633160 w 633917"/>
                  <a:gd name="connsiteY7" fmla="*/ 28564 h 4314672"/>
                  <a:gd name="connsiteX8" fmla="*/ 546054 w 633917"/>
                  <a:gd name="connsiteY8" fmla="*/ 1233242 h 4314672"/>
                  <a:gd name="connsiteX9" fmla="*/ 306181 w 633917"/>
                  <a:gd name="connsiteY9" fmla="*/ 2204996 h 4314672"/>
                  <a:gd name="connsiteX10" fmla="*/ 397704 w 633917"/>
                  <a:gd name="connsiteY10" fmla="*/ 4314672 h 4314672"/>
                  <a:gd name="connsiteX0" fmla="*/ 397704 w 633917"/>
                  <a:gd name="connsiteY0" fmla="*/ 4357902 h 4357902"/>
                  <a:gd name="connsiteX1" fmla="*/ 200253 w 633917"/>
                  <a:gd name="connsiteY1" fmla="*/ 4357902 h 4357902"/>
                  <a:gd name="connsiteX2" fmla="*/ 114139 w 633917"/>
                  <a:gd name="connsiteY2" fmla="*/ 2123812 h 4357902"/>
                  <a:gd name="connsiteX3" fmla="*/ 431771 w 633917"/>
                  <a:gd name="connsiteY3" fmla="*/ 831017 h 4357902"/>
                  <a:gd name="connsiteX4" fmla="*/ 439508 w 633917"/>
                  <a:gd name="connsiteY4" fmla="*/ 77732 h 4357902"/>
                  <a:gd name="connsiteX5" fmla="*/ 479949 w 633917"/>
                  <a:gd name="connsiteY5" fmla="*/ 0 h 4357902"/>
                  <a:gd name="connsiteX6" fmla="*/ 632611 w 633917"/>
                  <a:gd name="connsiteY6" fmla="*/ 43230 h 4357902"/>
                  <a:gd name="connsiteX7" fmla="*/ 633160 w 633917"/>
                  <a:gd name="connsiteY7" fmla="*/ 71794 h 4357902"/>
                  <a:gd name="connsiteX8" fmla="*/ 546054 w 633917"/>
                  <a:gd name="connsiteY8" fmla="*/ 1276472 h 4357902"/>
                  <a:gd name="connsiteX9" fmla="*/ 306181 w 633917"/>
                  <a:gd name="connsiteY9" fmla="*/ 2248226 h 4357902"/>
                  <a:gd name="connsiteX10" fmla="*/ 397704 w 633917"/>
                  <a:gd name="connsiteY10" fmla="*/ 4357902 h 4357902"/>
                  <a:gd name="connsiteX0" fmla="*/ 397704 w 633917"/>
                  <a:gd name="connsiteY0" fmla="*/ 4357902 h 4357902"/>
                  <a:gd name="connsiteX1" fmla="*/ 200253 w 633917"/>
                  <a:gd name="connsiteY1" fmla="*/ 4357902 h 4357902"/>
                  <a:gd name="connsiteX2" fmla="*/ 114139 w 633917"/>
                  <a:gd name="connsiteY2" fmla="*/ 2123812 h 4357902"/>
                  <a:gd name="connsiteX3" fmla="*/ 431771 w 633917"/>
                  <a:gd name="connsiteY3" fmla="*/ 831017 h 4357902"/>
                  <a:gd name="connsiteX4" fmla="*/ 479949 w 633917"/>
                  <a:gd name="connsiteY4" fmla="*/ 0 h 4357902"/>
                  <a:gd name="connsiteX5" fmla="*/ 632611 w 633917"/>
                  <a:gd name="connsiteY5" fmla="*/ 43230 h 4357902"/>
                  <a:gd name="connsiteX6" fmla="*/ 633160 w 633917"/>
                  <a:gd name="connsiteY6" fmla="*/ 71794 h 4357902"/>
                  <a:gd name="connsiteX7" fmla="*/ 546054 w 633917"/>
                  <a:gd name="connsiteY7" fmla="*/ 1276472 h 4357902"/>
                  <a:gd name="connsiteX8" fmla="*/ 306181 w 633917"/>
                  <a:gd name="connsiteY8" fmla="*/ 2248226 h 4357902"/>
                  <a:gd name="connsiteX9" fmla="*/ 397704 w 633917"/>
                  <a:gd name="connsiteY9" fmla="*/ 4357902 h 4357902"/>
                  <a:gd name="connsiteX0" fmla="*/ 397704 w 633917"/>
                  <a:gd name="connsiteY0" fmla="*/ 4357902 h 4357902"/>
                  <a:gd name="connsiteX1" fmla="*/ 200253 w 633917"/>
                  <a:gd name="connsiteY1" fmla="*/ 4357902 h 4357902"/>
                  <a:gd name="connsiteX2" fmla="*/ 114139 w 633917"/>
                  <a:gd name="connsiteY2" fmla="*/ 2123812 h 4357902"/>
                  <a:gd name="connsiteX3" fmla="*/ 431771 w 633917"/>
                  <a:gd name="connsiteY3" fmla="*/ 831017 h 4357902"/>
                  <a:gd name="connsiteX4" fmla="*/ 479949 w 633917"/>
                  <a:gd name="connsiteY4" fmla="*/ 0 h 4357902"/>
                  <a:gd name="connsiteX5" fmla="*/ 632611 w 633917"/>
                  <a:gd name="connsiteY5" fmla="*/ 43230 h 4357902"/>
                  <a:gd name="connsiteX6" fmla="*/ 633160 w 633917"/>
                  <a:gd name="connsiteY6" fmla="*/ 71794 h 4357902"/>
                  <a:gd name="connsiteX7" fmla="*/ 546054 w 633917"/>
                  <a:gd name="connsiteY7" fmla="*/ 1276472 h 4357902"/>
                  <a:gd name="connsiteX8" fmla="*/ 306181 w 633917"/>
                  <a:gd name="connsiteY8" fmla="*/ 2248226 h 4357902"/>
                  <a:gd name="connsiteX9" fmla="*/ 397704 w 633917"/>
                  <a:gd name="connsiteY9" fmla="*/ 4357902 h 4357902"/>
                  <a:gd name="connsiteX0" fmla="*/ 397704 w 633917"/>
                  <a:gd name="connsiteY0" fmla="*/ 4357902 h 4357902"/>
                  <a:gd name="connsiteX1" fmla="*/ 200253 w 633917"/>
                  <a:gd name="connsiteY1" fmla="*/ 4357902 h 4357902"/>
                  <a:gd name="connsiteX2" fmla="*/ 114139 w 633917"/>
                  <a:gd name="connsiteY2" fmla="*/ 2123812 h 4357902"/>
                  <a:gd name="connsiteX3" fmla="*/ 431771 w 633917"/>
                  <a:gd name="connsiteY3" fmla="*/ 831017 h 4357902"/>
                  <a:gd name="connsiteX4" fmla="*/ 447581 w 633917"/>
                  <a:gd name="connsiteY4" fmla="*/ 0 h 4357902"/>
                  <a:gd name="connsiteX5" fmla="*/ 632611 w 633917"/>
                  <a:gd name="connsiteY5" fmla="*/ 43230 h 4357902"/>
                  <a:gd name="connsiteX6" fmla="*/ 633160 w 633917"/>
                  <a:gd name="connsiteY6" fmla="*/ 71794 h 4357902"/>
                  <a:gd name="connsiteX7" fmla="*/ 546054 w 633917"/>
                  <a:gd name="connsiteY7" fmla="*/ 1276472 h 4357902"/>
                  <a:gd name="connsiteX8" fmla="*/ 306181 w 633917"/>
                  <a:gd name="connsiteY8" fmla="*/ 2248226 h 4357902"/>
                  <a:gd name="connsiteX9" fmla="*/ 397704 w 633917"/>
                  <a:gd name="connsiteY9" fmla="*/ 4357902 h 4357902"/>
                  <a:gd name="connsiteX0" fmla="*/ 397704 w 633917"/>
                  <a:gd name="connsiteY0" fmla="*/ 4357902 h 4357902"/>
                  <a:gd name="connsiteX1" fmla="*/ 200253 w 633917"/>
                  <a:gd name="connsiteY1" fmla="*/ 4357902 h 4357902"/>
                  <a:gd name="connsiteX2" fmla="*/ 114139 w 633917"/>
                  <a:gd name="connsiteY2" fmla="*/ 2123812 h 4357902"/>
                  <a:gd name="connsiteX3" fmla="*/ 431771 w 633917"/>
                  <a:gd name="connsiteY3" fmla="*/ 831017 h 4357902"/>
                  <a:gd name="connsiteX4" fmla="*/ 447581 w 633917"/>
                  <a:gd name="connsiteY4" fmla="*/ 0 h 4357902"/>
                  <a:gd name="connsiteX5" fmla="*/ 632611 w 633917"/>
                  <a:gd name="connsiteY5" fmla="*/ 43230 h 4357902"/>
                  <a:gd name="connsiteX6" fmla="*/ 633160 w 633917"/>
                  <a:gd name="connsiteY6" fmla="*/ 71794 h 4357902"/>
                  <a:gd name="connsiteX7" fmla="*/ 546054 w 633917"/>
                  <a:gd name="connsiteY7" fmla="*/ 1276472 h 4357902"/>
                  <a:gd name="connsiteX8" fmla="*/ 306181 w 633917"/>
                  <a:gd name="connsiteY8" fmla="*/ 2248226 h 4357902"/>
                  <a:gd name="connsiteX9" fmla="*/ 397704 w 633917"/>
                  <a:gd name="connsiteY9" fmla="*/ 4357902 h 4357902"/>
                  <a:gd name="connsiteX0" fmla="*/ 397704 w 632611"/>
                  <a:gd name="connsiteY0" fmla="*/ 4357902 h 4357902"/>
                  <a:gd name="connsiteX1" fmla="*/ 200253 w 632611"/>
                  <a:gd name="connsiteY1" fmla="*/ 4357902 h 4357902"/>
                  <a:gd name="connsiteX2" fmla="*/ 114139 w 632611"/>
                  <a:gd name="connsiteY2" fmla="*/ 2123812 h 4357902"/>
                  <a:gd name="connsiteX3" fmla="*/ 431771 w 632611"/>
                  <a:gd name="connsiteY3" fmla="*/ 831017 h 4357902"/>
                  <a:gd name="connsiteX4" fmla="*/ 447581 w 632611"/>
                  <a:gd name="connsiteY4" fmla="*/ 0 h 4357902"/>
                  <a:gd name="connsiteX5" fmla="*/ 632611 w 632611"/>
                  <a:gd name="connsiteY5" fmla="*/ 43230 h 4357902"/>
                  <a:gd name="connsiteX6" fmla="*/ 546054 w 632611"/>
                  <a:gd name="connsiteY6" fmla="*/ 1276472 h 4357902"/>
                  <a:gd name="connsiteX7" fmla="*/ 306181 w 632611"/>
                  <a:gd name="connsiteY7" fmla="*/ 2248226 h 4357902"/>
                  <a:gd name="connsiteX8" fmla="*/ 397704 w 632611"/>
                  <a:gd name="connsiteY8" fmla="*/ 4357902 h 4357902"/>
                  <a:gd name="connsiteX0" fmla="*/ 397704 w 648795"/>
                  <a:gd name="connsiteY0" fmla="*/ 4361276 h 4361276"/>
                  <a:gd name="connsiteX1" fmla="*/ 200253 w 648795"/>
                  <a:gd name="connsiteY1" fmla="*/ 4361276 h 4361276"/>
                  <a:gd name="connsiteX2" fmla="*/ 114139 w 648795"/>
                  <a:gd name="connsiteY2" fmla="*/ 2127186 h 4361276"/>
                  <a:gd name="connsiteX3" fmla="*/ 431771 w 648795"/>
                  <a:gd name="connsiteY3" fmla="*/ 834391 h 4361276"/>
                  <a:gd name="connsiteX4" fmla="*/ 447581 w 648795"/>
                  <a:gd name="connsiteY4" fmla="*/ 3374 h 4361276"/>
                  <a:gd name="connsiteX5" fmla="*/ 648795 w 648795"/>
                  <a:gd name="connsiteY5" fmla="*/ 0 h 4361276"/>
                  <a:gd name="connsiteX6" fmla="*/ 546054 w 648795"/>
                  <a:gd name="connsiteY6" fmla="*/ 1279846 h 4361276"/>
                  <a:gd name="connsiteX7" fmla="*/ 306181 w 648795"/>
                  <a:gd name="connsiteY7" fmla="*/ 2251600 h 4361276"/>
                  <a:gd name="connsiteX8" fmla="*/ 397704 w 648795"/>
                  <a:gd name="connsiteY8" fmla="*/ 4361276 h 4361276"/>
                  <a:gd name="connsiteX0" fmla="*/ 397704 w 648795"/>
                  <a:gd name="connsiteY0" fmla="*/ 4361276 h 4361276"/>
                  <a:gd name="connsiteX1" fmla="*/ 200253 w 648795"/>
                  <a:gd name="connsiteY1" fmla="*/ 4361276 h 4361276"/>
                  <a:gd name="connsiteX2" fmla="*/ 114139 w 648795"/>
                  <a:gd name="connsiteY2" fmla="*/ 2127186 h 4361276"/>
                  <a:gd name="connsiteX3" fmla="*/ 431771 w 648795"/>
                  <a:gd name="connsiteY3" fmla="*/ 834391 h 4361276"/>
                  <a:gd name="connsiteX4" fmla="*/ 447581 w 648795"/>
                  <a:gd name="connsiteY4" fmla="*/ 3374 h 4361276"/>
                  <a:gd name="connsiteX5" fmla="*/ 648795 w 648795"/>
                  <a:gd name="connsiteY5" fmla="*/ 0 h 4361276"/>
                  <a:gd name="connsiteX6" fmla="*/ 546054 w 648795"/>
                  <a:gd name="connsiteY6" fmla="*/ 1279846 h 4361276"/>
                  <a:gd name="connsiteX7" fmla="*/ 306181 w 648795"/>
                  <a:gd name="connsiteY7" fmla="*/ 2251600 h 4361276"/>
                  <a:gd name="connsiteX8" fmla="*/ 397704 w 648795"/>
                  <a:gd name="connsiteY8" fmla="*/ 4361276 h 4361276"/>
                  <a:gd name="connsiteX0" fmla="*/ 397704 w 648795"/>
                  <a:gd name="connsiteY0" fmla="*/ 4361276 h 4361276"/>
                  <a:gd name="connsiteX1" fmla="*/ 200253 w 648795"/>
                  <a:gd name="connsiteY1" fmla="*/ 4361276 h 4361276"/>
                  <a:gd name="connsiteX2" fmla="*/ 114139 w 648795"/>
                  <a:gd name="connsiteY2" fmla="*/ 2127186 h 4361276"/>
                  <a:gd name="connsiteX3" fmla="*/ 431771 w 648795"/>
                  <a:gd name="connsiteY3" fmla="*/ 834391 h 4361276"/>
                  <a:gd name="connsiteX4" fmla="*/ 447581 w 648795"/>
                  <a:gd name="connsiteY4" fmla="*/ 3374 h 4361276"/>
                  <a:gd name="connsiteX5" fmla="*/ 648795 w 648795"/>
                  <a:gd name="connsiteY5" fmla="*/ 0 h 4361276"/>
                  <a:gd name="connsiteX6" fmla="*/ 546054 w 648795"/>
                  <a:gd name="connsiteY6" fmla="*/ 1279846 h 4361276"/>
                  <a:gd name="connsiteX7" fmla="*/ 306181 w 648795"/>
                  <a:gd name="connsiteY7" fmla="*/ 2251600 h 4361276"/>
                  <a:gd name="connsiteX8" fmla="*/ 397704 w 648795"/>
                  <a:gd name="connsiteY8" fmla="*/ 4361276 h 4361276"/>
                  <a:gd name="connsiteX0" fmla="*/ 397704 w 648795"/>
                  <a:gd name="connsiteY0" fmla="*/ 4361276 h 4361276"/>
                  <a:gd name="connsiteX1" fmla="*/ 200253 w 648795"/>
                  <a:gd name="connsiteY1" fmla="*/ 4361276 h 4361276"/>
                  <a:gd name="connsiteX2" fmla="*/ 114139 w 648795"/>
                  <a:gd name="connsiteY2" fmla="*/ 2127186 h 4361276"/>
                  <a:gd name="connsiteX3" fmla="*/ 431771 w 648795"/>
                  <a:gd name="connsiteY3" fmla="*/ 834391 h 4361276"/>
                  <a:gd name="connsiteX4" fmla="*/ 447581 w 648795"/>
                  <a:gd name="connsiteY4" fmla="*/ 3374 h 4361276"/>
                  <a:gd name="connsiteX5" fmla="*/ 648795 w 648795"/>
                  <a:gd name="connsiteY5" fmla="*/ 0 h 4361276"/>
                  <a:gd name="connsiteX6" fmla="*/ 546054 w 648795"/>
                  <a:gd name="connsiteY6" fmla="*/ 1279846 h 4361276"/>
                  <a:gd name="connsiteX7" fmla="*/ 306181 w 648795"/>
                  <a:gd name="connsiteY7" fmla="*/ 2251600 h 4361276"/>
                  <a:gd name="connsiteX8" fmla="*/ 397704 w 648795"/>
                  <a:gd name="connsiteY8" fmla="*/ 4361276 h 4361276"/>
                  <a:gd name="connsiteX0" fmla="*/ 397704 w 648795"/>
                  <a:gd name="connsiteY0" fmla="*/ 4365669 h 4365669"/>
                  <a:gd name="connsiteX1" fmla="*/ 200253 w 648795"/>
                  <a:gd name="connsiteY1" fmla="*/ 4365669 h 4365669"/>
                  <a:gd name="connsiteX2" fmla="*/ 114139 w 648795"/>
                  <a:gd name="connsiteY2" fmla="*/ 2131579 h 4365669"/>
                  <a:gd name="connsiteX3" fmla="*/ 431771 w 648795"/>
                  <a:gd name="connsiteY3" fmla="*/ 838784 h 4365669"/>
                  <a:gd name="connsiteX4" fmla="*/ 471857 w 648795"/>
                  <a:gd name="connsiteY4" fmla="*/ 0 h 4365669"/>
                  <a:gd name="connsiteX5" fmla="*/ 648795 w 648795"/>
                  <a:gd name="connsiteY5" fmla="*/ 4393 h 4365669"/>
                  <a:gd name="connsiteX6" fmla="*/ 546054 w 648795"/>
                  <a:gd name="connsiteY6" fmla="*/ 1284239 h 4365669"/>
                  <a:gd name="connsiteX7" fmla="*/ 306181 w 648795"/>
                  <a:gd name="connsiteY7" fmla="*/ 2255993 h 4365669"/>
                  <a:gd name="connsiteX8" fmla="*/ 397704 w 648795"/>
                  <a:gd name="connsiteY8" fmla="*/ 4365669 h 4365669"/>
                  <a:gd name="connsiteX0" fmla="*/ 397704 w 648795"/>
                  <a:gd name="connsiteY0" fmla="*/ 4365669 h 4365669"/>
                  <a:gd name="connsiteX1" fmla="*/ 200253 w 648795"/>
                  <a:gd name="connsiteY1" fmla="*/ 4365669 h 4365669"/>
                  <a:gd name="connsiteX2" fmla="*/ 114139 w 648795"/>
                  <a:gd name="connsiteY2" fmla="*/ 2131579 h 4365669"/>
                  <a:gd name="connsiteX3" fmla="*/ 431771 w 648795"/>
                  <a:gd name="connsiteY3" fmla="*/ 838784 h 4365669"/>
                  <a:gd name="connsiteX4" fmla="*/ 471857 w 648795"/>
                  <a:gd name="connsiteY4" fmla="*/ 0 h 4365669"/>
                  <a:gd name="connsiteX5" fmla="*/ 648795 w 648795"/>
                  <a:gd name="connsiteY5" fmla="*/ 4393 h 4365669"/>
                  <a:gd name="connsiteX6" fmla="*/ 546054 w 648795"/>
                  <a:gd name="connsiteY6" fmla="*/ 1284239 h 4365669"/>
                  <a:gd name="connsiteX7" fmla="*/ 306181 w 648795"/>
                  <a:gd name="connsiteY7" fmla="*/ 2255993 h 4365669"/>
                  <a:gd name="connsiteX8" fmla="*/ 397704 w 648795"/>
                  <a:gd name="connsiteY8" fmla="*/ 4365669 h 4365669"/>
                  <a:gd name="connsiteX0" fmla="*/ 397704 w 648795"/>
                  <a:gd name="connsiteY0" fmla="*/ 4411414 h 4411414"/>
                  <a:gd name="connsiteX1" fmla="*/ 200253 w 648795"/>
                  <a:gd name="connsiteY1" fmla="*/ 4411414 h 4411414"/>
                  <a:gd name="connsiteX2" fmla="*/ 114139 w 648795"/>
                  <a:gd name="connsiteY2" fmla="*/ 2177324 h 4411414"/>
                  <a:gd name="connsiteX3" fmla="*/ 431771 w 648795"/>
                  <a:gd name="connsiteY3" fmla="*/ 884529 h 4411414"/>
                  <a:gd name="connsiteX4" fmla="*/ 455672 w 648795"/>
                  <a:gd name="connsiteY4" fmla="*/ 0 h 4411414"/>
                  <a:gd name="connsiteX5" fmla="*/ 648795 w 648795"/>
                  <a:gd name="connsiteY5" fmla="*/ 50138 h 4411414"/>
                  <a:gd name="connsiteX6" fmla="*/ 546054 w 648795"/>
                  <a:gd name="connsiteY6" fmla="*/ 1329984 h 4411414"/>
                  <a:gd name="connsiteX7" fmla="*/ 306181 w 648795"/>
                  <a:gd name="connsiteY7" fmla="*/ 2301738 h 4411414"/>
                  <a:gd name="connsiteX8" fmla="*/ 397704 w 648795"/>
                  <a:gd name="connsiteY8" fmla="*/ 4411414 h 4411414"/>
                  <a:gd name="connsiteX0" fmla="*/ 397704 w 648795"/>
                  <a:gd name="connsiteY0" fmla="*/ 4388540 h 4388540"/>
                  <a:gd name="connsiteX1" fmla="*/ 200253 w 648795"/>
                  <a:gd name="connsiteY1" fmla="*/ 4388540 h 4388540"/>
                  <a:gd name="connsiteX2" fmla="*/ 114139 w 648795"/>
                  <a:gd name="connsiteY2" fmla="*/ 2154450 h 4388540"/>
                  <a:gd name="connsiteX3" fmla="*/ 431771 w 648795"/>
                  <a:gd name="connsiteY3" fmla="*/ 861655 h 4388540"/>
                  <a:gd name="connsiteX4" fmla="*/ 455672 w 648795"/>
                  <a:gd name="connsiteY4" fmla="*/ 0 h 4388540"/>
                  <a:gd name="connsiteX5" fmla="*/ 648795 w 648795"/>
                  <a:gd name="connsiteY5" fmla="*/ 27264 h 4388540"/>
                  <a:gd name="connsiteX6" fmla="*/ 546054 w 648795"/>
                  <a:gd name="connsiteY6" fmla="*/ 1307110 h 4388540"/>
                  <a:gd name="connsiteX7" fmla="*/ 306181 w 648795"/>
                  <a:gd name="connsiteY7" fmla="*/ 2278864 h 4388540"/>
                  <a:gd name="connsiteX8" fmla="*/ 397704 w 648795"/>
                  <a:gd name="connsiteY8" fmla="*/ 4388540 h 4388540"/>
                  <a:gd name="connsiteX0" fmla="*/ 397704 w 648795"/>
                  <a:gd name="connsiteY0" fmla="*/ 4388540 h 4388540"/>
                  <a:gd name="connsiteX1" fmla="*/ 200253 w 648795"/>
                  <a:gd name="connsiteY1" fmla="*/ 4388540 h 4388540"/>
                  <a:gd name="connsiteX2" fmla="*/ 114139 w 648795"/>
                  <a:gd name="connsiteY2" fmla="*/ 2154450 h 4388540"/>
                  <a:gd name="connsiteX3" fmla="*/ 431771 w 648795"/>
                  <a:gd name="connsiteY3" fmla="*/ 861655 h 4388540"/>
                  <a:gd name="connsiteX4" fmla="*/ 455672 w 648795"/>
                  <a:gd name="connsiteY4" fmla="*/ 0 h 4388540"/>
                  <a:gd name="connsiteX5" fmla="*/ 648795 w 648795"/>
                  <a:gd name="connsiteY5" fmla="*/ 27264 h 4388540"/>
                  <a:gd name="connsiteX6" fmla="*/ 546054 w 648795"/>
                  <a:gd name="connsiteY6" fmla="*/ 1307110 h 4388540"/>
                  <a:gd name="connsiteX7" fmla="*/ 306181 w 648795"/>
                  <a:gd name="connsiteY7" fmla="*/ 2278864 h 4388540"/>
                  <a:gd name="connsiteX8" fmla="*/ 397704 w 648795"/>
                  <a:gd name="connsiteY8" fmla="*/ 4388540 h 4388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8795" h="4388540">
                    <a:moveTo>
                      <a:pt x="397704" y="4388540"/>
                    </a:moveTo>
                    <a:lnTo>
                      <a:pt x="200253" y="4388540"/>
                    </a:lnTo>
                    <a:cubicBezTo>
                      <a:pt x="-101502" y="3034243"/>
                      <a:pt x="-3206" y="2784847"/>
                      <a:pt x="114139" y="2154450"/>
                    </a:cubicBezTo>
                    <a:cubicBezTo>
                      <a:pt x="236144" y="1764320"/>
                      <a:pt x="374849" y="1220730"/>
                      <a:pt x="431771" y="861655"/>
                    </a:cubicBezTo>
                    <a:cubicBezTo>
                      <a:pt x="488693" y="502580"/>
                      <a:pt x="438383" y="286360"/>
                      <a:pt x="455672" y="0"/>
                    </a:cubicBezTo>
                    <a:lnTo>
                      <a:pt x="648795" y="27264"/>
                    </a:lnTo>
                    <a:cubicBezTo>
                      <a:pt x="646916" y="477181"/>
                      <a:pt x="645037" y="833890"/>
                      <a:pt x="546054" y="1307110"/>
                    </a:cubicBezTo>
                    <a:cubicBezTo>
                      <a:pt x="484664" y="1647587"/>
                      <a:pt x="402426" y="1969709"/>
                      <a:pt x="306181" y="2278864"/>
                    </a:cubicBezTo>
                    <a:cubicBezTo>
                      <a:pt x="196989" y="2664589"/>
                      <a:pt x="144946" y="3317015"/>
                      <a:pt x="397704" y="438854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478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  <a:cs typeface="+mn-cs"/>
                </a:endParaRPr>
              </a:p>
            </p:txBody>
          </p:sp>
        </p:grp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482" y="5872456"/>
            <a:ext cx="58705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983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2618" y="304800"/>
            <a:ext cx="78486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Метаболичке артропатије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Гихт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Болест депоновања пирофосфат дифулфата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Охронозна спондилартропатија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Артропатија у хемохроматози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Артропатија у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Wilson-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Инфекцијски артритис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Бактеријски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Вирусни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Изазвани гљивицама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Изазвани паразитима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974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4964" y="151180"/>
            <a:ext cx="7772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ДЕГЕНЕРАТИВНЕ РЕУМАТСКЕ БОЛЕСТИ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Периферних зглобова - артрозое (коксартроза, гонартроза...)</a:t>
            </a:r>
          </a:p>
          <a:p>
            <a:pPr marL="285750" indent="-285750">
              <a:buFont typeface="Arial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Кичменог стуба (спондилоза, спондилартроза, ункартроза, дискартроза)</a:t>
            </a: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531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42372"/>
            <a:ext cx="6858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ВАНЗГЛОБНИ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РЕУМАТИЗАМ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Ентезопатије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Бурзитиси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Тендитиси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Тендовагинитис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Фасцитис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Фибромиалгија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Целулитис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Перинеуритис</a:t>
            </a: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69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838200"/>
            <a:ext cx="8077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РЕТКЕ РЕУМАТСКЕ БОЛЕСТИ И ПАРАРЕУМАТСКА ОБОЉЕЊА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Интермитентни реуматски синдром (Интермитентна хидрартроза, Палиндромски реуматизам,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Morbus Behcet,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Породична реуматска грозница)</a:t>
            </a: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Синдром хипермобилности зглобова</a:t>
            </a: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Тумори зглобова</a:t>
            </a:r>
          </a:p>
          <a:p>
            <a:pPr marL="342900" indent="-342900">
              <a:buFont typeface="Arial" pitchFamily="34" charset="0"/>
              <a:buChar char="•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Реуматски синдром у дригим болестима</a:t>
            </a:r>
          </a:p>
          <a:p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406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92562"/>
          </a:xfrm>
        </p:spPr>
        <p:txBody>
          <a:bodyPr/>
          <a:lstStyle/>
          <a:p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РЕУМАТОИДНИ 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АРТРИТИС</a:t>
            </a:r>
            <a:br>
              <a:rPr lang="sr-Cyrl-R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rthritis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heumatoides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RA</a:t>
            </a:r>
            <a:r>
              <a:rPr lang="sr-Latn-RS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36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риказ болесника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1412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827</TotalTime>
  <Words>1708</Words>
  <Application>Microsoft Office PowerPoint</Application>
  <PresentationFormat>On-screen Show (4:3)</PresentationFormat>
  <Paragraphs>345</Paragraphs>
  <Slides>42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Arial</vt:lpstr>
      <vt:lpstr>Book Antiqua</vt:lpstr>
      <vt:lpstr>Calibri</vt:lpstr>
      <vt:lpstr>돋움</vt:lpstr>
      <vt:lpstr>Lucida Sans</vt:lpstr>
      <vt:lpstr>Times New Roman</vt:lpstr>
      <vt:lpstr>Wingdings</vt:lpstr>
      <vt:lpstr>Wingdings 2</vt:lpstr>
      <vt:lpstr>Wingdings 3</vt:lpstr>
      <vt:lpstr>Apex</vt:lpstr>
      <vt:lpstr>Класификација реуматских болести  Запаљенске реуматске болести  Дегенеративна обољења кичменог стуба и периферних зглобова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РЕУМАТОИДНИ АРТРИТИС (Arthritis Rheumatoides – RA) приказ болесника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Спондилоартритиси</vt:lpstr>
      <vt:lpstr>Сподилоартропатије – запаљенска реуматска обољења која имају заједничке, исте или сличне клиничке, радиолошке или имуногенетске карактеростике.  Деле се на: - Анкиолозирајући спондилитис (AS) - Reiterov sy (RS) - Псоријазни артритис (PA) - Ентеропатијски артритис (EA)</vt:lpstr>
      <vt:lpstr>АНКИЛОЗИРАЈУЋИ СПОНДИЛИТИС  (Spondylitis ankylopoetica или Morbus Bechterew) приказ болесника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ПСОРИЈАЗНИ АРТРИТИС (Arthritis Psoriatica - PsA) приказ случаја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Реуматоидни артритис</dc:title>
  <dc:creator>User</dc:creator>
  <cp:lastModifiedBy>Marina</cp:lastModifiedBy>
  <cp:revision>78</cp:revision>
  <dcterms:created xsi:type="dcterms:W3CDTF">2020-08-25T09:04:39Z</dcterms:created>
  <dcterms:modified xsi:type="dcterms:W3CDTF">2020-10-01T18:49:26Z</dcterms:modified>
</cp:coreProperties>
</file>